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8" r:id="rId3"/>
    <p:sldId id="269" r:id="rId4"/>
    <p:sldId id="270" r:id="rId5"/>
    <p:sldId id="282" r:id="rId6"/>
    <p:sldId id="277" r:id="rId7"/>
    <p:sldId id="280" r:id="rId8"/>
    <p:sldId id="285" r:id="rId9"/>
    <p:sldId id="279" r:id="rId10"/>
    <p:sldId id="286" r:id="rId11"/>
    <p:sldId id="281" r:id="rId12"/>
    <p:sldId id="283" r:id="rId13"/>
    <p:sldId id="284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00EAE6-F350-4E12-B4B6-36BA6BFC9C59}" v="161" dt="2021-09-29T14:45:27.1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79" d="100"/>
          <a:sy n="79" d="100"/>
        </p:scale>
        <p:origin x="84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ori Ysselmuiden" userId="e49daaba91d124d5" providerId="LiveId" clId="{7500EAE6-F350-4E12-B4B6-36BA6BFC9C59}"/>
    <pc:docChg chg="undo custSel addSld delSld modSld sldOrd">
      <pc:chgData name="Yori Ysselmuiden" userId="e49daaba91d124d5" providerId="LiveId" clId="{7500EAE6-F350-4E12-B4B6-36BA6BFC9C59}" dt="2021-09-29T14:45:27.195" v="2635"/>
      <pc:docMkLst>
        <pc:docMk/>
      </pc:docMkLst>
      <pc:sldChg chg="addSp delSp modSp del mod setBg">
        <pc:chgData name="Yori Ysselmuiden" userId="e49daaba91d124d5" providerId="LiveId" clId="{7500EAE6-F350-4E12-B4B6-36BA6BFC9C59}" dt="2021-09-23T14:26:27.793" v="1763" actId="47"/>
        <pc:sldMkLst>
          <pc:docMk/>
          <pc:sldMk cId="4225335247" sldId="256"/>
        </pc:sldMkLst>
        <pc:spChg chg="mod">
          <ac:chgData name="Yori Ysselmuiden" userId="e49daaba91d124d5" providerId="LiveId" clId="{7500EAE6-F350-4E12-B4B6-36BA6BFC9C59}" dt="2021-09-23T14:08:23.624" v="1089" actId="313"/>
          <ac:spMkLst>
            <pc:docMk/>
            <pc:sldMk cId="4225335247" sldId="256"/>
            <ac:spMk id="2" creationId="{1C9B5D9A-8BBF-47E8-BE45-4586D25FA3CC}"/>
          </ac:spMkLst>
        </pc:spChg>
        <pc:spChg chg="mod">
          <ac:chgData name="Yori Ysselmuiden" userId="e49daaba91d124d5" providerId="LiveId" clId="{7500EAE6-F350-4E12-B4B6-36BA6BFC9C59}" dt="2021-09-23T14:08:39.646" v="1135" actId="20577"/>
          <ac:spMkLst>
            <pc:docMk/>
            <pc:sldMk cId="4225335247" sldId="256"/>
            <ac:spMk id="3" creationId="{DA065BF9-617E-4E43-9172-C203AC5EF5EF}"/>
          </ac:spMkLst>
        </pc:spChg>
        <pc:spChg chg="add del">
          <ac:chgData name="Yori Ysselmuiden" userId="e49daaba91d124d5" providerId="LiveId" clId="{7500EAE6-F350-4E12-B4B6-36BA6BFC9C59}" dt="2021-09-23T14:07:55.999" v="1053" actId="26606"/>
          <ac:spMkLst>
            <pc:docMk/>
            <pc:sldMk cId="4225335247" sldId="256"/>
            <ac:spMk id="9" creationId="{87CC2527-562A-4F69-B487-4371E5B243E7}"/>
          </ac:spMkLst>
        </pc:spChg>
        <pc:spChg chg="add del">
          <ac:chgData name="Yori Ysselmuiden" userId="e49daaba91d124d5" providerId="LiveId" clId="{7500EAE6-F350-4E12-B4B6-36BA6BFC9C59}" dt="2021-09-23T14:08:02.434" v="1055" actId="26606"/>
          <ac:spMkLst>
            <pc:docMk/>
            <pc:sldMk cId="4225335247" sldId="256"/>
            <ac:spMk id="13" creationId="{3C54F4CE-85F0-46ED-80DA-9518C9251AD1}"/>
          </ac:spMkLst>
        </pc:spChg>
        <pc:spChg chg="add del">
          <ac:chgData name="Yori Ysselmuiden" userId="e49daaba91d124d5" providerId="LiveId" clId="{7500EAE6-F350-4E12-B4B6-36BA6BFC9C59}" dt="2021-09-23T14:08:02.434" v="1055" actId="26606"/>
          <ac:spMkLst>
            <pc:docMk/>
            <pc:sldMk cId="4225335247" sldId="256"/>
            <ac:spMk id="14" creationId="{DADD1FCA-8ACB-4958-81DD-4CDD6D3E1921}"/>
          </ac:spMkLst>
        </pc:spChg>
        <pc:spChg chg="add">
          <ac:chgData name="Yori Ysselmuiden" userId="e49daaba91d124d5" providerId="LiveId" clId="{7500EAE6-F350-4E12-B4B6-36BA6BFC9C59}" dt="2021-09-23T14:08:02.440" v="1056" actId="26606"/>
          <ac:spMkLst>
            <pc:docMk/>
            <pc:sldMk cId="4225335247" sldId="256"/>
            <ac:spMk id="16" creationId="{3614E214-61C2-4ADE-B561-2437D5980E30}"/>
          </ac:spMkLst>
        </pc:spChg>
        <pc:spChg chg="add">
          <ac:chgData name="Yori Ysselmuiden" userId="e49daaba91d124d5" providerId="LiveId" clId="{7500EAE6-F350-4E12-B4B6-36BA6BFC9C59}" dt="2021-09-23T14:08:02.440" v="1056" actId="26606"/>
          <ac:spMkLst>
            <pc:docMk/>
            <pc:sldMk cId="4225335247" sldId="256"/>
            <ac:spMk id="17" creationId="{AD7356EA-285B-4E5D-8FEC-104659A4FD2C}"/>
          </ac:spMkLst>
        </pc:spChg>
        <pc:picChg chg="add mod ord">
          <ac:chgData name="Yori Ysselmuiden" userId="e49daaba91d124d5" providerId="LiveId" clId="{7500EAE6-F350-4E12-B4B6-36BA6BFC9C59}" dt="2021-09-23T14:08:02.440" v="1056" actId="26606"/>
          <ac:picMkLst>
            <pc:docMk/>
            <pc:sldMk cId="4225335247" sldId="256"/>
            <ac:picMk id="4" creationId="{73992A56-41DF-400A-805A-F3805F854565}"/>
          </ac:picMkLst>
        </pc:picChg>
        <pc:cxnChg chg="add del">
          <ac:chgData name="Yori Ysselmuiden" userId="e49daaba91d124d5" providerId="LiveId" clId="{7500EAE6-F350-4E12-B4B6-36BA6BFC9C59}" dt="2021-09-23T14:07:55.999" v="1053" actId="26606"/>
          <ac:cxnSpMkLst>
            <pc:docMk/>
            <pc:sldMk cId="4225335247" sldId="256"/>
            <ac:cxnSpMk id="11" creationId="{BCDAEC91-5BCE-4B55-9CC0-43EF94CB734B}"/>
          </ac:cxnSpMkLst>
        </pc:cxnChg>
      </pc:sldChg>
      <pc:sldChg chg="modSp mod">
        <pc:chgData name="Yori Ysselmuiden" userId="e49daaba91d124d5" providerId="LiveId" clId="{7500EAE6-F350-4E12-B4B6-36BA6BFC9C59}" dt="2021-09-29T14:39:12.975" v="2173" actId="20577"/>
        <pc:sldMkLst>
          <pc:docMk/>
          <pc:sldMk cId="3061776711" sldId="257"/>
        </pc:sldMkLst>
        <pc:spChg chg="mod">
          <ac:chgData name="Yori Ysselmuiden" userId="e49daaba91d124d5" providerId="LiveId" clId="{7500EAE6-F350-4E12-B4B6-36BA6BFC9C59}" dt="2021-09-29T14:39:12.975" v="2173" actId="20577"/>
          <ac:spMkLst>
            <pc:docMk/>
            <pc:sldMk cId="3061776711" sldId="257"/>
            <ac:spMk id="5" creationId="{00000000-0000-0000-0000-000000000000}"/>
          </ac:spMkLst>
        </pc:spChg>
      </pc:sldChg>
      <pc:sldChg chg="addSp modSp mod ord setBg modAnim">
        <pc:chgData name="Yori Ysselmuiden" userId="e49daaba91d124d5" providerId="LiveId" clId="{7500EAE6-F350-4E12-B4B6-36BA6BFC9C59}" dt="2021-09-29T14:39:35.690" v="2199" actId="20577"/>
        <pc:sldMkLst>
          <pc:docMk/>
          <pc:sldMk cId="1134995742" sldId="269"/>
        </pc:sldMkLst>
        <pc:spChg chg="add">
          <ac:chgData name="Yori Ysselmuiden" userId="e49daaba91d124d5" providerId="LiveId" clId="{7500EAE6-F350-4E12-B4B6-36BA6BFC9C59}" dt="2021-09-23T13:24:52.819" v="2" actId="26606"/>
          <ac:spMkLst>
            <pc:docMk/>
            <pc:sldMk cId="1134995742" sldId="269"/>
            <ac:spMk id="72" creationId="{907EF6B7-1338-4443-8C46-6A318D952DFD}"/>
          </ac:spMkLst>
        </pc:spChg>
        <pc:spChg chg="add">
          <ac:chgData name="Yori Ysselmuiden" userId="e49daaba91d124d5" providerId="LiveId" clId="{7500EAE6-F350-4E12-B4B6-36BA6BFC9C59}" dt="2021-09-23T13:24:52.819" v="2" actId="26606"/>
          <ac:spMkLst>
            <pc:docMk/>
            <pc:sldMk cId="1134995742" sldId="269"/>
            <ac:spMk id="74" creationId="{DAAE4CDD-124C-4DCF-9584-B6033B545DD5}"/>
          </ac:spMkLst>
        </pc:spChg>
        <pc:spChg chg="add">
          <ac:chgData name="Yori Ysselmuiden" userId="e49daaba91d124d5" providerId="LiveId" clId="{7500EAE6-F350-4E12-B4B6-36BA6BFC9C59}" dt="2021-09-23T13:24:52.819" v="2" actId="26606"/>
          <ac:spMkLst>
            <pc:docMk/>
            <pc:sldMk cId="1134995742" sldId="269"/>
            <ac:spMk id="76" creationId="{081E4A58-353D-44AE-B2FC-2A74E2E400F7}"/>
          </ac:spMkLst>
        </pc:spChg>
        <pc:spChg chg="mod">
          <ac:chgData name="Yori Ysselmuiden" userId="e49daaba91d124d5" providerId="LiveId" clId="{7500EAE6-F350-4E12-B4B6-36BA6BFC9C59}" dt="2021-09-23T14:09:30.635" v="1178" actId="1076"/>
          <ac:spMkLst>
            <pc:docMk/>
            <pc:sldMk cId="1134995742" sldId="269"/>
            <ac:spMk id="13314" creationId="{00000000-0000-0000-0000-000000000000}"/>
          </ac:spMkLst>
        </pc:spChg>
        <pc:spChg chg="mod">
          <ac:chgData name="Yori Ysselmuiden" userId="e49daaba91d124d5" providerId="LiveId" clId="{7500EAE6-F350-4E12-B4B6-36BA6BFC9C59}" dt="2021-09-29T14:39:35.690" v="2199" actId="20577"/>
          <ac:spMkLst>
            <pc:docMk/>
            <pc:sldMk cId="1134995742" sldId="269"/>
            <ac:spMk id="13315" creationId="{00000000-0000-0000-0000-000000000000}"/>
          </ac:spMkLst>
        </pc:spChg>
      </pc:sldChg>
      <pc:sldChg chg="addSp modSp add mod ord setBg modAnim">
        <pc:chgData name="Yori Ysselmuiden" userId="e49daaba91d124d5" providerId="LiveId" clId="{7500EAE6-F350-4E12-B4B6-36BA6BFC9C59}" dt="2021-09-28T14:18:30.020" v="2010" actId="20577"/>
        <pc:sldMkLst>
          <pc:docMk/>
          <pc:sldMk cId="260025094" sldId="270"/>
        </pc:sldMkLst>
        <pc:spChg chg="add">
          <ac:chgData name="Yori Ysselmuiden" userId="e49daaba91d124d5" providerId="LiveId" clId="{7500EAE6-F350-4E12-B4B6-36BA6BFC9C59}" dt="2021-09-23T13:49:30.387" v="431" actId="26606"/>
          <ac:spMkLst>
            <pc:docMk/>
            <pc:sldMk cId="260025094" sldId="270"/>
            <ac:spMk id="72" creationId="{907EF6B7-1338-4443-8C46-6A318D952DFD}"/>
          </ac:spMkLst>
        </pc:spChg>
        <pc:spChg chg="add">
          <ac:chgData name="Yori Ysselmuiden" userId="e49daaba91d124d5" providerId="LiveId" clId="{7500EAE6-F350-4E12-B4B6-36BA6BFC9C59}" dt="2021-09-23T13:49:30.387" v="431" actId="26606"/>
          <ac:spMkLst>
            <pc:docMk/>
            <pc:sldMk cId="260025094" sldId="270"/>
            <ac:spMk id="74" creationId="{DAAE4CDD-124C-4DCF-9584-B6033B545DD5}"/>
          </ac:spMkLst>
        </pc:spChg>
        <pc:spChg chg="add">
          <ac:chgData name="Yori Ysselmuiden" userId="e49daaba91d124d5" providerId="LiveId" clId="{7500EAE6-F350-4E12-B4B6-36BA6BFC9C59}" dt="2021-09-23T13:49:30.387" v="431" actId="26606"/>
          <ac:spMkLst>
            <pc:docMk/>
            <pc:sldMk cId="260025094" sldId="270"/>
            <ac:spMk id="76" creationId="{081E4A58-353D-44AE-B2FC-2A74E2E400F7}"/>
          </ac:spMkLst>
        </pc:spChg>
        <pc:spChg chg="mod">
          <ac:chgData name="Yori Ysselmuiden" userId="e49daaba91d124d5" providerId="LiveId" clId="{7500EAE6-F350-4E12-B4B6-36BA6BFC9C59}" dt="2021-09-23T13:50:36.273" v="570" actId="1076"/>
          <ac:spMkLst>
            <pc:docMk/>
            <pc:sldMk cId="260025094" sldId="270"/>
            <ac:spMk id="14338" creationId="{00000000-0000-0000-0000-000000000000}"/>
          </ac:spMkLst>
        </pc:spChg>
        <pc:spChg chg="mod">
          <ac:chgData name="Yori Ysselmuiden" userId="e49daaba91d124d5" providerId="LiveId" clId="{7500EAE6-F350-4E12-B4B6-36BA6BFC9C59}" dt="2021-09-28T14:18:30.020" v="2010" actId="20577"/>
          <ac:spMkLst>
            <pc:docMk/>
            <pc:sldMk cId="260025094" sldId="270"/>
            <ac:spMk id="14339" creationId="{00000000-0000-0000-0000-000000000000}"/>
          </ac:spMkLst>
        </pc:spChg>
      </pc:sldChg>
      <pc:sldChg chg="addSp delSp modSp add mod ord setBg modAnim">
        <pc:chgData name="Yori Ysselmuiden" userId="e49daaba91d124d5" providerId="LiveId" clId="{7500EAE6-F350-4E12-B4B6-36BA6BFC9C59}" dt="2021-09-23T14:07:43.581" v="1050" actId="21"/>
        <pc:sldMkLst>
          <pc:docMk/>
          <pc:sldMk cId="4012423152" sldId="277"/>
        </pc:sldMkLst>
        <pc:spChg chg="add">
          <ac:chgData name="Yori Ysselmuiden" userId="e49daaba91d124d5" providerId="LiveId" clId="{7500EAE6-F350-4E12-B4B6-36BA6BFC9C59}" dt="2021-09-23T13:59:31.854" v="979" actId="26606"/>
          <ac:spMkLst>
            <pc:docMk/>
            <pc:sldMk cId="4012423152" sldId="277"/>
            <ac:spMk id="72" creationId="{1BB867FF-FC45-48F7-8104-F89BE54909F1}"/>
          </ac:spMkLst>
        </pc:spChg>
        <pc:spChg chg="add">
          <ac:chgData name="Yori Ysselmuiden" userId="e49daaba91d124d5" providerId="LiveId" clId="{7500EAE6-F350-4E12-B4B6-36BA6BFC9C59}" dt="2021-09-23T13:59:31.854" v="979" actId="26606"/>
          <ac:spMkLst>
            <pc:docMk/>
            <pc:sldMk cId="4012423152" sldId="277"/>
            <ac:spMk id="74" creationId="{8BB56887-D0D5-4F0C-9E19-7247EB83C8B7}"/>
          </ac:spMkLst>
        </pc:spChg>
        <pc:spChg chg="add">
          <ac:chgData name="Yori Ysselmuiden" userId="e49daaba91d124d5" providerId="LiveId" clId="{7500EAE6-F350-4E12-B4B6-36BA6BFC9C59}" dt="2021-09-23T13:59:31.854" v="979" actId="26606"/>
          <ac:spMkLst>
            <pc:docMk/>
            <pc:sldMk cId="4012423152" sldId="277"/>
            <ac:spMk id="76" creationId="{081E4A58-353D-44AE-B2FC-2A74E2E400F7}"/>
          </ac:spMkLst>
        </pc:spChg>
        <pc:spChg chg="mod">
          <ac:chgData name="Yori Ysselmuiden" userId="e49daaba91d124d5" providerId="LiveId" clId="{7500EAE6-F350-4E12-B4B6-36BA6BFC9C59}" dt="2021-09-23T13:59:52.289" v="998" actId="20577"/>
          <ac:spMkLst>
            <pc:docMk/>
            <pc:sldMk cId="4012423152" sldId="277"/>
            <ac:spMk id="20482" creationId="{00000000-0000-0000-0000-000000000000}"/>
          </ac:spMkLst>
        </pc:spChg>
        <pc:spChg chg="mod">
          <ac:chgData name="Yori Ysselmuiden" userId="e49daaba91d124d5" providerId="LiveId" clId="{7500EAE6-F350-4E12-B4B6-36BA6BFC9C59}" dt="2021-09-23T14:00:56.802" v="1042" actId="1076"/>
          <ac:spMkLst>
            <pc:docMk/>
            <pc:sldMk cId="4012423152" sldId="277"/>
            <ac:spMk id="20483" creationId="{00000000-0000-0000-0000-000000000000}"/>
          </ac:spMkLst>
        </pc:spChg>
        <pc:picChg chg="add del mod">
          <ac:chgData name="Yori Ysselmuiden" userId="e49daaba91d124d5" providerId="LiveId" clId="{7500EAE6-F350-4E12-B4B6-36BA6BFC9C59}" dt="2021-09-23T14:07:43.581" v="1050" actId="21"/>
          <ac:picMkLst>
            <pc:docMk/>
            <pc:sldMk cId="4012423152" sldId="277"/>
            <ac:picMk id="3" creationId="{B5A7725A-9755-4D99-BF4A-951D435C155A}"/>
          </ac:picMkLst>
        </pc:picChg>
      </pc:sldChg>
      <pc:sldChg chg="addSp delSp modSp new mod setBg">
        <pc:chgData name="Yori Ysselmuiden" userId="e49daaba91d124d5" providerId="LiveId" clId="{7500EAE6-F350-4E12-B4B6-36BA6BFC9C59}" dt="2021-09-27T13:46:19.378" v="2004" actId="26606"/>
        <pc:sldMkLst>
          <pc:docMk/>
          <pc:sldMk cId="2192027457" sldId="278"/>
        </pc:sldMkLst>
        <pc:spChg chg="del">
          <ac:chgData name="Yori Ysselmuiden" userId="e49daaba91d124d5" providerId="LiveId" clId="{7500EAE6-F350-4E12-B4B6-36BA6BFC9C59}" dt="2021-09-23T14:06:38.977" v="1048" actId="26606"/>
          <ac:spMkLst>
            <pc:docMk/>
            <pc:sldMk cId="2192027457" sldId="278"/>
            <ac:spMk id="2" creationId="{BBBA0A52-50F6-4A58-831A-D876DCDABED7}"/>
          </ac:spMkLst>
        </pc:spChg>
        <pc:spChg chg="del">
          <ac:chgData name="Yori Ysselmuiden" userId="e49daaba91d124d5" providerId="LiveId" clId="{7500EAE6-F350-4E12-B4B6-36BA6BFC9C59}" dt="2021-09-23T14:06:30.750" v="1044" actId="931"/>
          <ac:spMkLst>
            <pc:docMk/>
            <pc:sldMk cId="2192027457" sldId="278"/>
            <ac:spMk id="3" creationId="{5D21FA12-5D40-4799-98D9-5C4182760EEA}"/>
          </ac:spMkLst>
        </pc:spChg>
        <pc:spChg chg="add">
          <ac:chgData name="Yori Ysselmuiden" userId="e49daaba91d124d5" providerId="LiveId" clId="{7500EAE6-F350-4E12-B4B6-36BA6BFC9C59}" dt="2021-09-27T13:46:19.378" v="2004" actId="26606"/>
          <ac:spMkLst>
            <pc:docMk/>
            <pc:sldMk cId="2192027457" sldId="278"/>
            <ac:spMk id="10" creationId="{2D2B266D-3625-4584-A5C3-7D3F672CFF30}"/>
          </ac:spMkLst>
        </pc:spChg>
        <pc:spChg chg="add">
          <ac:chgData name="Yori Ysselmuiden" userId="e49daaba91d124d5" providerId="LiveId" clId="{7500EAE6-F350-4E12-B4B6-36BA6BFC9C59}" dt="2021-09-27T13:46:19.378" v="2004" actId="26606"/>
          <ac:spMkLst>
            <pc:docMk/>
            <pc:sldMk cId="2192027457" sldId="278"/>
            <ac:spMk id="12" creationId="{A5D2A5D1-BA0D-47D3-B051-DA7743C46E28}"/>
          </ac:spMkLst>
        </pc:spChg>
        <pc:picChg chg="add mod">
          <ac:chgData name="Yori Ysselmuiden" userId="e49daaba91d124d5" providerId="LiveId" clId="{7500EAE6-F350-4E12-B4B6-36BA6BFC9C59}" dt="2021-09-27T13:46:19.378" v="2004" actId="26606"/>
          <ac:picMkLst>
            <pc:docMk/>
            <pc:sldMk cId="2192027457" sldId="278"/>
            <ac:picMk id="5" creationId="{5CE52E95-6D79-4151-929A-1720EAB7807D}"/>
          </ac:picMkLst>
        </pc:picChg>
      </pc:sldChg>
      <pc:sldChg chg="addSp modSp new mod setBg modAnim">
        <pc:chgData name="Yori Ysselmuiden" userId="e49daaba91d124d5" providerId="LiveId" clId="{7500EAE6-F350-4E12-B4B6-36BA6BFC9C59}" dt="2021-09-23T14:26:57.460" v="1768"/>
        <pc:sldMkLst>
          <pc:docMk/>
          <pc:sldMk cId="1493557916" sldId="279"/>
        </pc:sldMkLst>
        <pc:spChg chg="mod">
          <ac:chgData name="Yori Ysselmuiden" userId="e49daaba91d124d5" providerId="LiveId" clId="{7500EAE6-F350-4E12-B4B6-36BA6BFC9C59}" dt="2021-09-23T14:09:45.794" v="1197" actId="20577"/>
          <ac:spMkLst>
            <pc:docMk/>
            <pc:sldMk cId="1493557916" sldId="279"/>
            <ac:spMk id="2" creationId="{EAC0D1E4-5BDE-4207-AADE-B61C152D35B3}"/>
          </ac:spMkLst>
        </pc:spChg>
        <pc:spChg chg="mod">
          <ac:chgData name="Yori Ysselmuiden" userId="e49daaba91d124d5" providerId="LiveId" clId="{7500EAE6-F350-4E12-B4B6-36BA6BFC9C59}" dt="2021-09-23T14:25:59.853" v="1759" actId="20577"/>
          <ac:spMkLst>
            <pc:docMk/>
            <pc:sldMk cId="1493557916" sldId="279"/>
            <ac:spMk id="3" creationId="{6CD89A5A-448E-4A96-AED5-B52B377D9CA2}"/>
          </ac:spMkLst>
        </pc:spChg>
        <pc:spChg chg="add">
          <ac:chgData name="Yori Ysselmuiden" userId="e49daaba91d124d5" providerId="LiveId" clId="{7500EAE6-F350-4E12-B4B6-36BA6BFC9C59}" dt="2021-09-23T14:08:49.264" v="1137" actId="26606"/>
          <ac:spMkLst>
            <pc:docMk/>
            <pc:sldMk cId="1493557916" sldId="279"/>
            <ac:spMk id="8" creationId="{907EF6B7-1338-4443-8C46-6A318D952DFD}"/>
          </ac:spMkLst>
        </pc:spChg>
        <pc:spChg chg="add">
          <ac:chgData name="Yori Ysselmuiden" userId="e49daaba91d124d5" providerId="LiveId" clId="{7500EAE6-F350-4E12-B4B6-36BA6BFC9C59}" dt="2021-09-23T14:08:49.264" v="1137" actId="26606"/>
          <ac:spMkLst>
            <pc:docMk/>
            <pc:sldMk cId="1493557916" sldId="279"/>
            <ac:spMk id="10" creationId="{DAAE4CDD-124C-4DCF-9584-B6033B545DD5}"/>
          </ac:spMkLst>
        </pc:spChg>
        <pc:spChg chg="add">
          <ac:chgData name="Yori Ysselmuiden" userId="e49daaba91d124d5" providerId="LiveId" clId="{7500EAE6-F350-4E12-B4B6-36BA6BFC9C59}" dt="2021-09-23T14:08:49.264" v="1137" actId="26606"/>
          <ac:spMkLst>
            <pc:docMk/>
            <pc:sldMk cId="1493557916" sldId="279"/>
            <ac:spMk id="12" creationId="{081E4A58-353D-44AE-B2FC-2A74E2E400F7}"/>
          </ac:spMkLst>
        </pc:spChg>
      </pc:sldChg>
      <pc:sldChg chg="addSp modSp new mod ord setBg modAnim">
        <pc:chgData name="Yori Ysselmuiden" userId="e49daaba91d124d5" providerId="LiveId" clId="{7500EAE6-F350-4E12-B4B6-36BA6BFC9C59}" dt="2021-09-24T06:43:53.214" v="1772"/>
        <pc:sldMkLst>
          <pc:docMk/>
          <pc:sldMk cId="2532164415" sldId="280"/>
        </pc:sldMkLst>
        <pc:spChg chg="mod">
          <ac:chgData name="Yori Ysselmuiden" userId="e49daaba91d124d5" providerId="LiveId" clId="{7500EAE6-F350-4E12-B4B6-36BA6BFC9C59}" dt="2021-09-23T14:20:07.059" v="1212" actId="5793"/>
          <ac:spMkLst>
            <pc:docMk/>
            <pc:sldMk cId="2532164415" sldId="280"/>
            <ac:spMk id="2" creationId="{9D60363B-AEC0-4300-9A49-6676893AB999}"/>
          </ac:spMkLst>
        </pc:spChg>
        <pc:spChg chg="mod">
          <ac:chgData name="Yori Ysselmuiden" userId="e49daaba91d124d5" providerId="LiveId" clId="{7500EAE6-F350-4E12-B4B6-36BA6BFC9C59}" dt="2021-09-23T14:26:10.005" v="1761" actId="20577"/>
          <ac:spMkLst>
            <pc:docMk/>
            <pc:sldMk cId="2532164415" sldId="280"/>
            <ac:spMk id="3" creationId="{C0C15CAD-9D75-4CA9-ADDF-09EC893BB2E0}"/>
          </ac:spMkLst>
        </pc:spChg>
        <pc:spChg chg="add">
          <ac:chgData name="Yori Ysselmuiden" userId="e49daaba91d124d5" providerId="LiveId" clId="{7500EAE6-F350-4E12-B4B6-36BA6BFC9C59}" dt="2021-09-23T14:20:01.533" v="1199" actId="26606"/>
          <ac:spMkLst>
            <pc:docMk/>
            <pc:sldMk cId="2532164415" sldId="280"/>
            <ac:spMk id="8" creationId="{907EF6B7-1338-4443-8C46-6A318D952DFD}"/>
          </ac:spMkLst>
        </pc:spChg>
        <pc:spChg chg="add">
          <ac:chgData name="Yori Ysselmuiden" userId="e49daaba91d124d5" providerId="LiveId" clId="{7500EAE6-F350-4E12-B4B6-36BA6BFC9C59}" dt="2021-09-23T14:20:01.533" v="1199" actId="26606"/>
          <ac:spMkLst>
            <pc:docMk/>
            <pc:sldMk cId="2532164415" sldId="280"/>
            <ac:spMk id="10" creationId="{DAAE4CDD-124C-4DCF-9584-B6033B545DD5}"/>
          </ac:spMkLst>
        </pc:spChg>
        <pc:spChg chg="add">
          <ac:chgData name="Yori Ysselmuiden" userId="e49daaba91d124d5" providerId="LiveId" clId="{7500EAE6-F350-4E12-B4B6-36BA6BFC9C59}" dt="2021-09-23T14:20:01.533" v="1199" actId="26606"/>
          <ac:spMkLst>
            <pc:docMk/>
            <pc:sldMk cId="2532164415" sldId="280"/>
            <ac:spMk id="12" creationId="{081E4A58-353D-44AE-B2FC-2A74E2E400F7}"/>
          </ac:spMkLst>
        </pc:spChg>
      </pc:sldChg>
      <pc:sldChg chg="addSp delSp modSp mod setBg delDesignElem">
        <pc:chgData name="Yori Ysselmuiden" userId="e49daaba91d124d5" providerId="LiveId" clId="{7500EAE6-F350-4E12-B4B6-36BA6BFC9C59}" dt="2021-09-27T13:23:11.106" v="1852" actId="20577"/>
        <pc:sldMkLst>
          <pc:docMk/>
          <pc:sldMk cId="3872982086" sldId="281"/>
        </pc:sldMkLst>
        <pc:spChg chg="mod">
          <ac:chgData name="Yori Ysselmuiden" userId="e49daaba91d124d5" providerId="LiveId" clId="{7500EAE6-F350-4E12-B4B6-36BA6BFC9C59}" dt="2021-09-27T13:21:29.328" v="1831" actId="26606"/>
          <ac:spMkLst>
            <pc:docMk/>
            <pc:sldMk cId="3872982086" sldId="281"/>
            <ac:spMk id="2" creationId="{1C9B5D9A-8BBF-47E8-BE45-4586D25FA3CC}"/>
          </ac:spMkLst>
        </pc:spChg>
        <pc:spChg chg="mod">
          <ac:chgData name="Yori Ysselmuiden" userId="e49daaba91d124d5" providerId="LiveId" clId="{7500EAE6-F350-4E12-B4B6-36BA6BFC9C59}" dt="2021-09-27T13:23:11.106" v="1852" actId="20577"/>
          <ac:spMkLst>
            <pc:docMk/>
            <pc:sldMk cId="3872982086" sldId="281"/>
            <ac:spMk id="3" creationId="{DA065BF9-617E-4E43-9172-C203AC5EF5EF}"/>
          </ac:spMkLst>
        </pc:spChg>
        <pc:spChg chg="add del">
          <ac:chgData name="Yori Ysselmuiden" userId="e49daaba91d124d5" providerId="LiveId" clId="{7500EAE6-F350-4E12-B4B6-36BA6BFC9C59}" dt="2021-09-27T13:21:29.328" v="1831" actId="26606"/>
          <ac:spMkLst>
            <pc:docMk/>
            <pc:sldMk cId="3872982086" sldId="281"/>
            <ac:spMk id="11" creationId="{1825AC39-5F85-4CAA-8A81-A1287086B2B6}"/>
          </ac:spMkLst>
        </pc:spChg>
        <pc:spChg chg="add del">
          <ac:chgData name="Yori Ysselmuiden" userId="e49daaba91d124d5" providerId="LiveId" clId="{7500EAE6-F350-4E12-B4B6-36BA6BFC9C59}" dt="2021-09-27T13:21:29.328" v="1831" actId="26606"/>
          <ac:spMkLst>
            <pc:docMk/>
            <pc:sldMk cId="3872982086" sldId="281"/>
            <ac:spMk id="13" creationId="{95DA4D23-37FC-4B90-8188-F0377C5FF44B}"/>
          </ac:spMkLst>
        </pc:spChg>
        <pc:spChg chg="add del">
          <ac:chgData name="Yori Ysselmuiden" userId="e49daaba91d124d5" providerId="LiveId" clId="{7500EAE6-F350-4E12-B4B6-36BA6BFC9C59}" dt="2021-09-27T13:21:29.328" v="1831" actId="26606"/>
          <ac:spMkLst>
            <pc:docMk/>
            <pc:sldMk cId="3872982086" sldId="281"/>
            <ac:spMk id="15" creationId="{A7A4B465-FBCC-4CD4-89A1-82992A7B47FF}"/>
          </ac:spMkLst>
        </pc:spChg>
        <pc:spChg chg="add del">
          <ac:chgData name="Yori Ysselmuiden" userId="e49daaba91d124d5" providerId="LiveId" clId="{7500EAE6-F350-4E12-B4B6-36BA6BFC9C59}" dt="2021-09-27T13:21:29.328" v="1831" actId="26606"/>
          <ac:spMkLst>
            <pc:docMk/>
            <pc:sldMk cId="3872982086" sldId="281"/>
            <ac:spMk id="17" creationId="{909E572F-9CDC-4214-9D42-FF0017649590}"/>
          </ac:spMkLst>
        </pc:spChg>
        <pc:spChg chg="add">
          <ac:chgData name="Yori Ysselmuiden" userId="e49daaba91d124d5" providerId="LiveId" clId="{7500EAE6-F350-4E12-B4B6-36BA6BFC9C59}" dt="2021-09-27T13:21:29.328" v="1831" actId="26606"/>
          <ac:spMkLst>
            <pc:docMk/>
            <pc:sldMk cId="3872982086" sldId="281"/>
            <ac:spMk id="22" creationId="{91DC6ABD-215C-4EA8-A483-CEF5B99AB385}"/>
          </ac:spMkLst>
        </pc:spChg>
        <pc:spChg chg="add">
          <ac:chgData name="Yori Ysselmuiden" userId="e49daaba91d124d5" providerId="LiveId" clId="{7500EAE6-F350-4E12-B4B6-36BA6BFC9C59}" dt="2021-09-27T13:21:29.328" v="1831" actId="26606"/>
          <ac:spMkLst>
            <pc:docMk/>
            <pc:sldMk cId="3872982086" sldId="281"/>
            <ac:spMk id="28" creationId="{04357C93-F0CB-4A1C-8F77-4E9063789819}"/>
          </ac:spMkLst>
        </pc:spChg>
        <pc:grpChg chg="add">
          <ac:chgData name="Yori Ysselmuiden" userId="e49daaba91d124d5" providerId="LiveId" clId="{7500EAE6-F350-4E12-B4B6-36BA6BFC9C59}" dt="2021-09-27T13:21:29.328" v="1831" actId="26606"/>
          <ac:grpSpMkLst>
            <pc:docMk/>
            <pc:sldMk cId="3872982086" sldId="281"/>
            <ac:grpSpMk id="24" creationId="{3AF6A671-C637-4547-85F4-51B6D1881399}"/>
          </ac:grpSpMkLst>
        </pc:grpChg>
        <pc:picChg chg="del mod">
          <ac:chgData name="Yori Ysselmuiden" userId="e49daaba91d124d5" providerId="LiveId" clId="{7500EAE6-F350-4E12-B4B6-36BA6BFC9C59}" dt="2021-09-27T13:20:49.043" v="1825" actId="478"/>
          <ac:picMkLst>
            <pc:docMk/>
            <pc:sldMk cId="3872982086" sldId="281"/>
            <ac:picMk id="4" creationId="{73992A56-41DF-400A-805A-F3805F854565}"/>
          </ac:picMkLst>
        </pc:picChg>
        <pc:picChg chg="add mod">
          <ac:chgData name="Yori Ysselmuiden" userId="e49daaba91d124d5" providerId="LiveId" clId="{7500EAE6-F350-4E12-B4B6-36BA6BFC9C59}" dt="2021-09-27T13:21:36.152" v="1833" actId="1076"/>
          <ac:picMkLst>
            <pc:docMk/>
            <pc:sldMk cId="3872982086" sldId="281"/>
            <ac:picMk id="6" creationId="{5A337F34-66BE-4417-AFA4-492A6210B6D2}"/>
          </ac:picMkLst>
        </pc:picChg>
      </pc:sldChg>
      <pc:sldChg chg="addSp modSp new mod setBg">
        <pc:chgData name="Yori Ysselmuiden" userId="e49daaba91d124d5" providerId="LiveId" clId="{7500EAE6-F350-4E12-B4B6-36BA6BFC9C59}" dt="2021-09-27T13:28:20.318" v="2003" actId="20577"/>
        <pc:sldMkLst>
          <pc:docMk/>
          <pc:sldMk cId="1287402319" sldId="282"/>
        </pc:sldMkLst>
        <pc:spChg chg="mod">
          <ac:chgData name="Yori Ysselmuiden" userId="e49daaba91d124d5" providerId="LiveId" clId="{7500EAE6-F350-4E12-B4B6-36BA6BFC9C59}" dt="2021-09-27T13:27:28.499" v="1997" actId="20577"/>
          <ac:spMkLst>
            <pc:docMk/>
            <pc:sldMk cId="1287402319" sldId="282"/>
            <ac:spMk id="2" creationId="{2B4F2E15-CEEE-4B5E-833F-93CD0B48B688}"/>
          </ac:spMkLst>
        </pc:spChg>
        <pc:spChg chg="mod">
          <ac:chgData name="Yori Ysselmuiden" userId="e49daaba91d124d5" providerId="LiveId" clId="{7500EAE6-F350-4E12-B4B6-36BA6BFC9C59}" dt="2021-09-27T13:28:20.318" v="2003" actId="20577"/>
          <ac:spMkLst>
            <pc:docMk/>
            <pc:sldMk cId="1287402319" sldId="282"/>
            <ac:spMk id="3" creationId="{72171093-1A79-4C71-802E-F37A7D0AAF89}"/>
          </ac:spMkLst>
        </pc:spChg>
        <pc:spChg chg="add">
          <ac:chgData name="Yori Ysselmuiden" userId="e49daaba91d124d5" providerId="LiveId" clId="{7500EAE6-F350-4E12-B4B6-36BA6BFC9C59}" dt="2021-09-27T13:27:26.162" v="1996" actId="26606"/>
          <ac:spMkLst>
            <pc:docMk/>
            <pc:sldMk cId="1287402319" sldId="282"/>
            <ac:spMk id="8" creationId="{943CAA20-3569-4189-9E48-239A229A86CA}"/>
          </ac:spMkLst>
        </pc:spChg>
        <pc:spChg chg="add">
          <ac:chgData name="Yori Ysselmuiden" userId="e49daaba91d124d5" providerId="LiveId" clId="{7500EAE6-F350-4E12-B4B6-36BA6BFC9C59}" dt="2021-09-27T13:27:26.162" v="1996" actId="26606"/>
          <ac:spMkLst>
            <pc:docMk/>
            <pc:sldMk cId="1287402319" sldId="282"/>
            <ac:spMk id="10" creationId="{DA542B6D-E775-4832-91DC-2D20F857813A}"/>
          </ac:spMkLst>
        </pc:spChg>
      </pc:sldChg>
      <pc:sldChg chg="addSp delSp modSp new mod setBg">
        <pc:chgData name="Yori Ysselmuiden" userId="e49daaba91d124d5" providerId="LiveId" clId="{7500EAE6-F350-4E12-B4B6-36BA6BFC9C59}" dt="2021-09-27T13:28:15.503" v="2002" actId="20577"/>
        <pc:sldMkLst>
          <pc:docMk/>
          <pc:sldMk cId="2031006766" sldId="283"/>
        </pc:sldMkLst>
        <pc:spChg chg="mod">
          <ac:chgData name="Yori Ysselmuiden" userId="e49daaba91d124d5" providerId="LiveId" clId="{7500EAE6-F350-4E12-B4B6-36BA6BFC9C59}" dt="2021-09-27T13:28:03.919" v="2001" actId="26606"/>
          <ac:spMkLst>
            <pc:docMk/>
            <pc:sldMk cId="2031006766" sldId="283"/>
            <ac:spMk id="2" creationId="{AA148846-FD9B-4A88-A61D-E2848841EBF8}"/>
          </ac:spMkLst>
        </pc:spChg>
        <pc:spChg chg="mod">
          <ac:chgData name="Yori Ysselmuiden" userId="e49daaba91d124d5" providerId="LiveId" clId="{7500EAE6-F350-4E12-B4B6-36BA6BFC9C59}" dt="2021-09-27T13:28:15.503" v="2002" actId="20577"/>
          <ac:spMkLst>
            <pc:docMk/>
            <pc:sldMk cId="2031006766" sldId="283"/>
            <ac:spMk id="3" creationId="{9CF6A471-4B99-4B01-A97B-7446100C904E}"/>
          </ac:spMkLst>
        </pc:spChg>
        <pc:spChg chg="add del">
          <ac:chgData name="Yori Ysselmuiden" userId="e49daaba91d124d5" providerId="LiveId" clId="{7500EAE6-F350-4E12-B4B6-36BA6BFC9C59}" dt="2021-09-27T13:28:03.919" v="2001" actId="26606"/>
          <ac:spMkLst>
            <pc:docMk/>
            <pc:sldMk cId="2031006766" sldId="283"/>
            <ac:spMk id="8" creationId="{4D24BFD5-D814-402B-B6C4-EEF6AE14B0F2}"/>
          </ac:spMkLst>
        </pc:spChg>
        <pc:spChg chg="add del">
          <ac:chgData name="Yori Ysselmuiden" userId="e49daaba91d124d5" providerId="LiveId" clId="{7500EAE6-F350-4E12-B4B6-36BA6BFC9C59}" dt="2021-09-27T13:28:03.919" v="2001" actId="26606"/>
          <ac:spMkLst>
            <pc:docMk/>
            <pc:sldMk cId="2031006766" sldId="283"/>
            <ac:spMk id="10" creationId="{36FED7E8-9A97-475F-9FA4-113410D4433B}"/>
          </ac:spMkLst>
        </pc:spChg>
        <pc:spChg chg="add del">
          <ac:chgData name="Yori Ysselmuiden" userId="e49daaba91d124d5" providerId="LiveId" clId="{7500EAE6-F350-4E12-B4B6-36BA6BFC9C59}" dt="2021-09-27T13:28:03.919" v="2001" actId="26606"/>
          <ac:spMkLst>
            <pc:docMk/>
            <pc:sldMk cId="2031006766" sldId="283"/>
            <ac:spMk id="12" creationId="{2A39B854-4B6C-4F7F-A602-6F97770CED70}"/>
          </ac:spMkLst>
        </pc:spChg>
        <pc:spChg chg="add">
          <ac:chgData name="Yori Ysselmuiden" userId="e49daaba91d124d5" providerId="LiveId" clId="{7500EAE6-F350-4E12-B4B6-36BA6BFC9C59}" dt="2021-09-27T13:28:03.919" v="2001" actId="26606"/>
          <ac:spMkLst>
            <pc:docMk/>
            <pc:sldMk cId="2031006766" sldId="283"/>
            <ac:spMk id="17" creationId="{943CAA20-3569-4189-9E48-239A229A86CA}"/>
          </ac:spMkLst>
        </pc:spChg>
        <pc:spChg chg="add">
          <ac:chgData name="Yori Ysselmuiden" userId="e49daaba91d124d5" providerId="LiveId" clId="{7500EAE6-F350-4E12-B4B6-36BA6BFC9C59}" dt="2021-09-27T13:28:03.919" v="2001" actId="26606"/>
          <ac:spMkLst>
            <pc:docMk/>
            <pc:sldMk cId="2031006766" sldId="283"/>
            <ac:spMk id="19" creationId="{DA542B6D-E775-4832-91DC-2D20F857813A}"/>
          </ac:spMkLst>
        </pc:spChg>
      </pc:sldChg>
      <pc:sldChg chg="addSp delSp modSp new mod setBg modAnim">
        <pc:chgData name="Yori Ysselmuiden" userId="e49daaba91d124d5" providerId="LiveId" clId="{7500EAE6-F350-4E12-B4B6-36BA6BFC9C59}" dt="2021-09-29T14:45:27.195" v="2635"/>
        <pc:sldMkLst>
          <pc:docMk/>
          <pc:sldMk cId="4124675490" sldId="284"/>
        </pc:sldMkLst>
        <pc:spChg chg="mod">
          <ac:chgData name="Yori Ysselmuiden" userId="e49daaba91d124d5" providerId="LiveId" clId="{7500EAE6-F350-4E12-B4B6-36BA6BFC9C59}" dt="2021-09-29T14:43:16.200" v="2281" actId="255"/>
          <ac:spMkLst>
            <pc:docMk/>
            <pc:sldMk cId="4124675490" sldId="284"/>
            <ac:spMk id="2" creationId="{A72C943E-D2E2-4D2C-B915-3F81C50D6350}"/>
          </ac:spMkLst>
        </pc:spChg>
        <pc:spChg chg="del">
          <ac:chgData name="Yori Ysselmuiden" userId="e49daaba91d124d5" providerId="LiveId" clId="{7500EAE6-F350-4E12-B4B6-36BA6BFC9C59}" dt="2021-09-29T14:42:42.927" v="2274" actId="931"/>
          <ac:spMkLst>
            <pc:docMk/>
            <pc:sldMk cId="4124675490" sldId="284"/>
            <ac:spMk id="3" creationId="{3346840F-D971-4090-BCF2-32F1BF5CE2CF}"/>
          </ac:spMkLst>
        </pc:spChg>
        <pc:spChg chg="add del">
          <ac:chgData name="Yori Ysselmuiden" userId="e49daaba91d124d5" providerId="LiveId" clId="{7500EAE6-F350-4E12-B4B6-36BA6BFC9C59}" dt="2021-09-29T14:42:59.212" v="2276" actId="26606"/>
          <ac:spMkLst>
            <pc:docMk/>
            <pc:sldMk cId="4124675490" sldId="284"/>
            <ac:spMk id="9" creationId="{E3EFFC3E-0C22-4C6A-BA6D-0A57D45CFBF8}"/>
          </ac:spMkLst>
        </pc:spChg>
        <pc:spChg chg="add del">
          <ac:chgData name="Yori Ysselmuiden" userId="e49daaba91d124d5" providerId="LiveId" clId="{7500EAE6-F350-4E12-B4B6-36BA6BFC9C59}" dt="2021-09-29T14:43:05.576" v="2278" actId="26606"/>
          <ac:spMkLst>
            <pc:docMk/>
            <pc:sldMk cId="4124675490" sldId="284"/>
            <ac:spMk id="10" creationId="{1825AC39-5F85-4CAA-8A81-A1287086B2B6}"/>
          </ac:spMkLst>
        </pc:spChg>
        <pc:spChg chg="add del">
          <ac:chgData name="Yori Ysselmuiden" userId="e49daaba91d124d5" providerId="LiveId" clId="{7500EAE6-F350-4E12-B4B6-36BA6BFC9C59}" dt="2021-09-29T14:42:59.212" v="2276" actId="26606"/>
          <ac:spMkLst>
            <pc:docMk/>
            <pc:sldMk cId="4124675490" sldId="284"/>
            <ac:spMk id="12" creationId="{23E547B5-89CF-4EC0-96DE-25771AED0799}"/>
          </ac:spMkLst>
        </pc:spChg>
        <pc:spChg chg="add del">
          <ac:chgData name="Yori Ysselmuiden" userId="e49daaba91d124d5" providerId="LiveId" clId="{7500EAE6-F350-4E12-B4B6-36BA6BFC9C59}" dt="2021-09-29T14:42:59.212" v="2276" actId="26606"/>
          <ac:spMkLst>
            <pc:docMk/>
            <pc:sldMk cId="4124675490" sldId="284"/>
            <ac:spMk id="14" creationId="{3F0B8CEB-8279-4E5E-A0CE-1FC9F71736F2}"/>
          </ac:spMkLst>
        </pc:spChg>
        <pc:spChg chg="add del">
          <ac:chgData name="Yori Ysselmuiden" userId="e49daaba91d124d5" providerId="LiveId" clId="{7500EAE6-F350-4E12-B4B6-36BA6BFC9C59}" dt="2021-09-29T14:43:05.576" v="2278" actId="26606"/>
          <ac:spMkLst>
            <pc:docMk/>
            <pc:sldMk cId="4124675490" sldId="284"/>
            <ac:spMk id="16" creationId="{909E572F-9CDC-4214-9D42-FF0017649590}"/>
          </ac:spMkLst>
        </pc:spChg>
        <pc:spChg chg="add del">
          <ac:chgData name="Yori Ysselmuiden" userId="e49daaba91d124d5" providerId="LiveId" clId="{7500EAE6-F350-4E12-B4B6-36BA6BFC9C59}" dt="2021-09-29T14:43:05.576" v="2278" actId="26606"/>
          <ac:spMkLst>
            <pc:docMk/>
            <pc:sldMk cId="4124675490" sldId="284"/>
            <ac:spMk id="17" creationId="{95DA4D23-37FC-4B90-8188-F0377C5FF44B}"/>
          </ac:spMkLst>
        </pc:spChg>
        <pc:spChg chg="add del">
          <ac:chgData name="Yori Ysselmuiden" userId="e49daaba91d124d5" providerId="LiveId" clId="{7500EAE6-F350-4E12-B4B6-36BA6BFC9C59}" dt="2021-09-29T14:43:05.576" v="2278" actId="26606"/>
          <ac:spMkLst>
            <pc:docMk/>
            <pc:sldMk cId="4124675490" sldId="284"/>
            <ac:spMk id="18" creationId="{A7A4B465-FBCC-4CD4-89A1-82992A7B47FF}"/>
          </ac:spMkLst>
        </pc:spChg>
        <pc:spChg chg="add">
          <ac:chgData name="Yori Ysselmuiden" userId="e49daaba91d124d5" providerId="LiveId" clId="{7500EAE6-F350-4E12-B4B6-36BA6BFC9C59}" dt="2021-09-29T14:43:05.584" v="2279" actId="26606"/>
          <ac:spMkLst>
            <pc:docMk/>
            <pc:sldMk cId="4124675490" sldId="284"/>
            <ac:spMk id="20" creationId="{8108D317-7CBD-4897-BD1F-959436D2A3BE}"/>
          </ac:spMkLst>
        </pc:spChg>
        <pc:spChg chg="add">
          <ac:chgData name="Yori Ysselmuiden" userId="e49daaba91d124d5" providerId="LiveId" clId="{7500EAE6-F350-4E12-B4B6-36BA6BFC9C59}" dt="2021-09-29T14:43:05.584" v="2279" actId="26606"/>
          <ac:spMkLst>
            <pc:docMk/>
            <pc:sldMk cId="4124675490" sldId="284"/>
            <ac:spMk id="21" creationId="{D6297641-8B9F-4767-9606-8A11313227BF}"/>
          </ac:spMkLst>
        </pc:spChg>
        <pc:spChg chg="add">
          <ac:chgData name="Yori Ysselmuiden" userId="e49daaba91d124d5" providerId="LiveId" clId="{7500EAE6-F350-4E12-B4B6-36BA6BFC9C59}" dt="2021-09-29T14:43:05.584" v="2279" actId="26606"/>
          <ac:spMkLst>
            <pc:docMk/>
            <pc:sldMk cId="4124675490" sldId="284"/>
            <ac:spMk id="22" creationId="{D8F3CA65-EA00-46B4-9616-39E6853F7BED}"/>
          </ac:spMkLst>
        </pc:spChg>
        <pc:spChg chg="add mod">
          <ac:chgData name="Yori Ysselmuiden" userId="e49daaba91d124d5" providerId="LiveId" clId="{7500EAE6-F350-4E12-B4B6-36BA6BFC9C59}" dt="2021-09-29T14:44:56.775" v="2631" actId="20577"/>
          <ac:spMkLst>
            <pc:docMk/>
            <pc:sldMk cId="4124675490" sldId="284"/>
            <ac:spMk id="23" creationId="{44EB9133-E7AB-443D-AE74-8C13C96978CF}"/>
          </ac:spMkLst>
        </pc:spChg>
        <pc:picChg chg="add mod">
          <ac:chgData name="Yori Ysselmuiden" userId="e49daaba91d124d5" providerId="LiveId" clId="{7500EAE6-F350-4E12-B4B6-36BA6BFC9C59}" dt="2021-09-29T14:43:05.584" v="2279" actId="26606"/>
          <ac:picMkLst>
            <pc:docMk/>
            <pc:sldMk cId="4124675490" sldId="284"/>
            <ac:picMk id="5" creationId="{32D267BA-1E18-4992-BCCC-63FE1C7D68C3}"/>
          </ac:picMkLst>
        </pc:picChg>
      </pc:sldChg>
      <pc:sldChg chg="addSp delSp modSp new mod setBg">
        <pc:chgData name="Yori Ysselmuiden" userId="e49daaba91d124d5" providerId="LiveId" clId="{7500EAE6-F350-4E12-B4B6-36BA6BFC9C59}" dt="2021-09-28T14:24:37.058" v="2088" actId="20577"/>
        <pc:sldMkLst>
          <pc:docMk/>
          <pc:sldMk cId="1985458502" sldId="285"/>
        </pc:sldMkLst>
        <pc:spChg chg="mod">
          <ac:chgData name="Yori Ysselmuiden" userId="e49daaba91d124d5" providerId="LiveId" clId="{7500EAE6-F350-4E12-B4B6-36BA6BFC9C59}" dt="2021-09-28T14:24:27.645" v="2086" actId="26606"/>
          <ac:spMkLst>
            <pc:docMk/>
            <pc:sldMk cId="1985458502" sldId="285"/>
            <ac:spMk id="2" creationId="{AD564BA0-1AB7-49A5-9DB1-BF0E47488EB5}"/>
          </ac:spMkLst>
        </pc:spChg>
        <pc:spChg chg="del mod">
          <ac:chgData name="Yori Ysselmuiden" userId="e49daaba91d124d5" providerId="LiveId" clId="{7500EAE6-F350-4E12-B4B6-36BA6BFC9C59}" dt="2021-09-28T14:24:27.645" v="2086" actId="26606"/>
          <ac:spMkLst>
            <pc:docMk/>
            <pc:sldMk cId="1985458502" sldId="285"/>
            <ac:spMk id="3" creationId="{6648CA14-4336-47EE-A877-BF892F1C4163}"/>
          </ac:spMkLst>
        </pc:spChg>
        <pc:spChg chg="add">
          <ac:chgData name="Yori Ysselmuiden" userId="e49daaba91d124d5" providerId="LiveId" clId="{7500EAE6-F350-4E12-B4B6-36BA6BFC9C59}" dt="2021-09-28T14:24:27.645" v="2086" actId="26606"/>
          <ac:spMkLst>
            <pc:docMk/>
            <pc:sldMk cId="1985458502" sldId="285"/>
            <ac:spMk id="9" creationId="{2E442304-DDBD-4F7B-8017-36BCC863FB40}"/>
          </ac:spMkLst>
        </pc:spChg>
        <pc:spChg chg="add">
          <ac:chgData name="Yori Ysselmuiden" userId="e49daaba91d124d5" providerId="LiveId" clId="{7500EAE6-F350-4E12-B4B6-36BA6BFC9C59}" dt="2021-09-28T14:24:27.645" v="2086" actId="26606"/>
          <ac:spMkLst>
            <pc:docMk/>
            <pc:sldMk cId="1985458502" sldId="285"/>
            <ac:spMk id="11" creationId="{5E107275-3853-46FD-A241-DE4355A42675}"/>
          </ac:spMkLst>
        </pc:spChg>
        <pc:graphicFrameChg chg="add mod">
          <ac:chgData name="Yori Ysselmuiden" userId="e49daaba91d124d5" providerId="LiveId" clId="{7500EAE6-F350-4E12-B4B6-36BA6BFC9C59}" dt="2021-09-28T14:24:37.058" v="2088" actId="20577"/>
          <ac:graphicFrameMkLst>
            <pc:docMk/>
            <pc:sldMk cId="1985458502" sldId="285"/>
            <ac:graphicFrameMk id="5" creationId="{0AF87A6D-2339-4C8C-9405-5E18DE66161D}"/>
          </ac:graphicFrameMkLst>
        </pc:graphicFrameChg>
      </pc:sldChg>
      <pc:sldChg chg="addSp delSp modSp new mod setBg">
        <pc:chgData name="Yori Ysselmuiden" userId="e49daaba91d124d5" providerId="LiveId" clId="{7500EAE6-F350-4E12-B4B6-36BA6BFC9C59}" dt="2021-09-28T14:26:45.647" v="2121" actId="20577"/>
        <pc:sldMkLst>
          <pc:docMk/>
          <pc:sldMk cId="2122570164" sldId="286"/>
        </pc:sldMkLst>
        <pc:spChg chg="mod">
          <ac:chgData name="Yori Ysselmuiden" userId="e49daaba91d124d5" providerId="LiveId" clId="{7500EAE6-F350-4E12-B4B6-36BA6BFC9C59}" dt="2021-09-28T14:26:34.226" v="2110" actId="26606"/>
          <ac:spMkLst>
            <pc:docMk/>
            <pc:sldMk cId="2122570164" sldId="286"/>
            <ac:spMk id="2" creationId="{B0C971E4-BB9F-49F1-8915-9392677B9BC9}"/>
          </ac:spMkLst>
        </pc:spChg>
        <pc:spChg chg="add del mod">
          <ac:chgData name="Yori Ysselmuiden" userId="e49daaba91d124d5" providerId="LiveId" clId="{7500EAE6-F350-4E12-B4B6-36BA6BFC9C59}" dt="2021-09-28T14:26:34.226" v="2110" actId="26606"/>
          <ac:spMkLst>
            <pc:docMk/>
            <pc:sldMk cId="2122570164" sldId="286"/>
            <ac:spMk id="3" creationId="{81887785-DE3B-4D29-88B2-9691E550AD4A}"/>
          </ac:spMkLst>
        </pc:spChg>
        <pc:spChg chg="add">
          <ac:chgData name="Yori Ysselmuiden" userId="e49daaba91d124d5" providerId="LiveId" clId="{7500EAE6-F350-4E12-B4B6-36BA6BFC9C59}" dt="2021-09-28T14:26:34.226" v="2110" actId="26606"/>
          <ac:spMkLst>
            <pc:docMk/>
            <pc:sldMk cId="2122570164" sldId="286"/>
            <ac:spMk id="6" creationId="{2E442304-DDBD-4F7B-8017-36BCC863FB40}"/>
          </ac:spMkLst>
        </pc:spChg>
        <pc:spChg chg="add">
          <ac:chgData name="Yori Ysselmuiden" userId="e49daaba91d124d5" providerId="LiveId" clId="{7500EAE6-F350-4E12-B4B6-36BA6BFC9C59}" dt="2021-09-28T14:26:34.226" v="2110" actId="26606"/>
          <ac:spMkLst>
            <pc:docMk/>
            <pc:sldMk cId="2122570164" sldId="286"/>
            <ac:spMk id="7" creationId="{5E107275-3853-46FD-A241-DE4355A42675}"/>
          </ac:spMkLst>
        </pc:spChg>
        <pc:spChg chg="add del">
          <ac:chgData name="Yori Ysselmuiden" userId="e49daaba91d124d5" providerId="LiveId" clId="{7500EAE6-F350-4E12-B4B6-36BA6BFC9C59}" dt="2021-09-28T14:25:56.420" v="2106" actId="26606"/>
          <ac:spMkLst>
            <pc:docMk/>
            <pc:sldMk cId="2122570164" sldId="286"/>
            <ac:spMk id="9" creationId="{2E442304-DDBD-4F7B-8017-36BCC863FB40}"/>
          </ac:spMkLst>
        </pc:spChg>
        <pc:spChg chg="add del">
          <ac:chgData name="Yori Ysselmuiden" userId="e49daaba91d124d5" providerId="LiveId" clId="{7500EAE6-F350-4E12-B4B6-36BA6BFC9C59}" dt="2021-09-28T14:25:56.420" v="2106" actId="26606"/>
          <ac:spMkLst>
            <pc:docMk/>
            <pc:sldMk cId="2122570164" sldId="286"/>
            <ac:spMk id="11" creationId="{5E107275-3853-46FD-A241-DE4355A42675}"/>
          </ac:spMkLst>
        </pc:spChg>
        <pc:spChg chg="add del">
          <ac:chgData name="Yori Ysselmuiden" userId="e49daaba91d124d5" providerId="LiveId" clId="{7500EAE6-F350-4E12-B4B6-36BA6BFC9C59}" dt="2021-09-28T14:26:20.252" v="2108" actId="26606"/>
          <ac:spMkLst>
            <pc:docMk/>
            <pc:sldMk cId="2122570164" sldId="286"/>
            <ac:spMk id="13" creationId="{2E442304-DDBD-4F7B-8017-36BCC863FB40}"/>
          </ac:spMkLst>
        </pc:spChg>
        <pc:spChg chg="add del">
          <ac:chgData name="Yori Ysselmuiden" userId="e49daaba91d124d5" providerId="LiveId" clId="{7500EAE6-F350-4E12-B4B6-36BA6BFC9C59}" dt="2021-09-28T14:26:20.252" v="2108" actId="26606"/>
          <ac:spMkLst>
            <pc:docMk/>
            <pc:sldMk cId="2122570164" sldId="286"/>
            <ac:spMk id="14" creationId="{5E107275-3853-46FD-A241-DE4355A42675}"/>
          </ac:spMkLst>
        </pc:spChg>
        <pc:graphicFrameChg chg="add del">
          <ac:chgData name="Yori Ysselmuiden" userId="e49daaba91d124d5" providerId="LiveId" clId="{7500EAE6-F350-4E12-B4B6-36BA6BFC9C59}" dt="2021-09-28T14:25:56.420" v="2106" actId="26606"/>
          <ac:graphicFrameMkLst>
            <pc:docMk/>
            <pc:sldMk cId="2122570164" sldId="286"/>
            <ac:graphicFrameMk id="5" creationId="{87E1D501-D0E1-47B4-AE8B-D7774C5B61BB}"/>
          </ac:graphicFrameMkLst>
        </pc:graphicFrameChg>
        <pc:graphicFrameChg chg="add mod">
          <ac:chgData name="Yori Ysselmuiden" userId="e49daaba91d124d5" providerId="LiveId" clId="{7500EAE6-F350-4E12-B4B6-36BA6BFC9C59}" dt="2021-09-28T14:26:45.647" v="2121" actId="20577"/>
          <ac:graphicFrameMkLst>
            <pc:docMk/>
            <pc:sldMk cId="2122570164" sldId="286"/>
            <ac:graphicFrameMk id="8" creationId="{2D5BCD86-0EAB-458A-86AB-AEB9CAEEAF8D}"/>
          </ac:graphicFrameMkLst>
        </pc:graphicFrameChg>
        <pc:graphicFrameChg chg="add del">
          <ac:chgData name="Yori Ysselmuiden" userId="e49daaba91d124d5" providerId="LiveId" clId="{7500EAE6-F350-4E12-B4B6-36BA6BFC9C59}" dt="2021-09-28T14:26:20.252" v="2108" actId="26606"/>
          <ac:graphicFrameMkLst>
            <pc:docMk/>
            <pc:sldMk cId="2122570164" sldId="286"/>
            <ac:graphicFrameMk id="15" creationId="{7D31D1C7-C9DD-4CB5-8555-3E42FDB9D014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9FACC4-315E-40A2-8545-8AE84C934F0D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FABB13A-A996-4AFA-BF01-DBE8301A4D84}">
      <dgm:prSet/>
      <dgm:spPr/>
      <dgm:t>
        <a:bodyPr/>
        <a:lstStyle/>
        <a:p>
          <a:r>
            <a:rPr lang="nl-NL" dirty="0"/>
            <a:t>Invoering van het homohuwelijk (2001);</a:t>
          </a:r>
          <a:endParaRPr lang="en-US" dirty="0"/>
        </a:p>
      </dgm:t>
    </dgm:pt>
    <dgm:pt modelId="{56ADD0AC-EE99-4748-8E45-0506111F47D0}" type="parTrans" cxnId="{8B6527EB-142B-4B5B-ACC0-CE0951149176}">
      <dgm:prSet/>
      <dgm:spPr/>
      <dgm:t>
        <a:bodyPr/>
        <a:lstStyle/>
        <a:p>
          <a:endParaRPr lang="en-US"/>
        </a:p>
      </dgm:t>
    </dgm:pt>
    <dgm:pt modelId="{C1F2422D-4858-4F93-BF5E-908E3A48CA70}" type="sibTrans" cxnId="{8B6527EB-142B-4B5B-ACC0-CE0951149176}">
      <dgm:prSet/>
      <dgm:spPr/>
      <dgm:t>
        <a:bodyPr/>
        <a:lstStyle/>
        <a:p>
          <a:endParaRPr lang="en-US"/>
        </a:p>
      </dgm:t>
    </dgm:pt>
    <dgm:pt modelId="{AC874F0E-58D0-4D3E-93A3-ECA329EA0524}">
      <dgm:prSet/>
      <dgm:spPr/>
      <dgm:t>
        <a:bodyPr/>
        <a:lstStyle/>
        <a:p>
          <a:r>
            <a:rPr lang="nl-NL" b="0" i="0"/>
            <a:t>De OV- Jaarkaart moet zeven dagen per week geldig zijn voor studenten;</a:t>
          </a:r>
          <a:endParaRPr lang="en-US"/>
        </a:p>
      </dgm:t>
    </dgm:pt>
    <dgm:pt modelId="{392218D4-D656-4C1E-919E-F3CD0D9C6519}" type="parTrans" cxnId="{E86776F3-2010-4FDD-B4DE-DE655FABFD83}">
      <dgm:prSet/>
      <dgm:spPr/>
      <dgm:t>
        <a:bodyPr/>
        <a:lstStyle/>
        <a:p>
          <a:endParaRPr lang="en-US"/>
        </a:p>
      </dgm:t>
    </dgm:pt>
    <dgm:pt modelId="{7995AB64-0865-40A2-9D62-CA9AFA9148D5}" type="sibTrans" cxnId="{E86776F3-2010-4FDD-B4DE-DE655FABFD83}">
      <dgm:prSet/>
      <dgm:spPr/>
      <dgm:t>
        <a:bodyPr/>
        <a:lstStyle/>
        <a:p>
          <a:endParaRPr lang="en-US"/>
        </a:p>
      </dgm:t>
    </dgm:pt>
    <dgm:pt modelId="{3F161EBB-D3B0-4EC3-A695-5516123C757B}">
      <dgm:prSet/>
      <dgm:spPr/>
      <dgm:t>
        <a:bodyPr/>
        <a:lstStyle/>
        <a:p>
          <a:r>
            <a:rPr lang="nl-NL" b="0" i="0" dirty="0"/>
            <a:t>Het stemrecht moet worden verlaagd van 18 naar 16 jaar; </a:t>
          </a:r>
          <a:endParaRPr lang="en-US" dirty="0"/>
        </a:p>
      </dgm:t>
    </dgm:pt>
    <dgm:pt modelId="{6D60E314-7B64-4A7B-830D-307B2010E64D}" type="parTrans" cxnId="{6F961AC2-F7A1-41CD-9460-28E4046E5EDE}">
      <dgm:prSet/>
      <dgm:spPr/>
      <dgm:t>
        <a:bodyPr/>
        <a:lstStyle/>
        <a:p>
          <a:endParaRPr lang="en-US"/>
        </a:p>
      </dgm:t>
    </dgm:pt>
    <dgm:pt modelId="{9C2BF653-DEAE-4469-906B-9C6795761B40}" type="sibTrans" cxnId="{6F961AC2-F7A1-41CD-9460-28E4046E5EDE}">
      <dgm:prSet/>
      <dgm:spPr/>
      <dgm:t>
        <a:bodyPr/>
        <a:lstStyle/>
        <a:p>
          <a:endParaRPr lang="en-US"/>
        </a:p>
      </dgm:t>
    </dgm:pt>
    <dgm:pt modelId="{B3FEC45C-F63B-4597-BCC8-670F677335CB}" type="pres">
      <dgm:prSet presAssocID="{389FACC4-315E-40A2-8545-8AE84C934F0D}" presName="vert0" presStyleCnt="0">
        <dgm:presLayoutVars>
          <dgm:dir/>
          <dgm:animOne val="branch"/>
          <dgm:animLvl val="lvl"/>
        </dgm:presLayoutVars>
      </dgm:prSet>
      <dgm:spPr/>
    </dgm:pt>
    <dgm:pt modelId="{D9A1B726-1EE2-4205-8308-68E9B9A59F96}" type="pres">
      <dgm:prSet presAssocID="{1FABB13A-A996-4AFA-BF01-DBE8301A4D84}" presName="thickLine" presStyleLbl="alignNode1" presStyleIdx="0" presStyleCnt="3"/>
      <dgm:spPr/>
    </dgm:pt>
    <dgm:pt modelId="{9A71FA59-B723-4064-B319-90E356522926}" type="pres">
      <dgm:prSet presAssocID="{1FABB13A-A996-4AFA-BF01-DBE8301A4D84}" presName="horz1" presStyleCnt="0"/>
      <dgm:spPr/>
    </dgm:pt>
    <dgm:pt modelId="{80C8D61C-B04A-4798-8B42-0DD6A7DB971E}" type="pres">
      <dgm:prSet presAssocID="{1FABB13A-A996-4AFA-BF01-DBE8301A4D84}" presName="tx1" presStyleLbl="revTx" presStyleIdx="0" presStyleCnt="3"/>
      <dgm:spPr/>
    </dgm:pt>
    <dgm:pt modelId="{210802E6-3C3E-42DA-93C4-E1FE341134FA}" type="pres">
      <dgm:prSet presAssocID="{1FABB13A-A996-4AFA-BF01-DBE8301A4D84}" presName="vert1" presStyleCnt="0"/>
      <dgm:spPr/>
    </dgm:pt>
    <dgm:pt modelId="{3EE9E170-4EB8-48AD-AF02-C75C30C3567B}" type="pres">
      <dgm:prSet presAssocID="{AC874F0E-58D0-4D3E-93A3-ECA329EA0524}" presName="thickLine" presStyleLbl="alignNode1" presStyleIdx="1" presStyleCnt="3"/>
      <dgm:spPr/>
    </dgm:pt>
    <dgm:pt modelId="{3EF8FF59-4A16-45B1-B971-1FDED176994D}" type="pres">
      <dgm:prSet presAssocID="{AC874F0E-58D0-4D3E-93A3-ECA329EA0524}" presName="horz1" presStyleCnt="0"/>
      <dgm:spPr/>
    </dgm:pt>
    <dgm:pt modelId="{54F0BAF6-8C18-4C8E-96EB-9701B7B6F7EF}" type="pres">
      <dgm:prSet presAssocID="{AC874F0E-58D0-4D3E-93A3-ECA329EA0524}" presName="tx1" presStyleLbl="revTx" presStyleIdx="1" presStyleCnt="3"/>
      <dgm:spPr/>
    </dgm:pt>
    <dgm:pt modelId="{E7E3EABC-4E6C-4B87-B9C3-323A053408E3}" type="pres">
      <dgm:prSet presAssocID="{AC874F0E-58D0-4D3E-93A3-ECA329EA0524}" presName="vert1" presStyleCnt="0"/>
      <dgm:spPr/>
    </dgm:pt>
    <dgm:pt modelId="{2DD7314E-726E-4B22-BF63-57E7CA25893F}" type="pres">
      <dgm:prSet presAssocID="{3F161EBB-D3B0-4EC3-A695-5516123C757B}" presName="thickLine" presStyleLbl="alignNode1" presStyleIdx="2" presStyleCnt="3"/>
      <dgm:spPr/>
    </dgm:pt>
    <dgm:pt modelId="{E36F9C0E-4750-49EA-8F76-7385D3B5052E}" type="pres">
      <dgm:prSet presAssocID="{3F161EBB-D3B0-4EC3-A695-5516123C757B}" presName="horz1" presStyleCnt="0"/>
      <dgm:spPr/>
    </dgm:pt>
    <dgm:pt modelId="{BAF406E1-23C8-40FB-9D35-8B30B4584C94}" type="pres">
      <dgm:prSet presAssocID="{3F161EBB-D3B0-4EC3-A695-5516123C757B}" presName="tx1" presStyleLbl="revTx" presStyleIdx="2" presStyleCnt="3"/>
      <dgm:spPr/>
    </dgm:pt>
    <dgm:pt modelId="{E32E615F-A28D-4B8D-AB9B-F492DF502B8C}" type="pres">
      <dgm:prSet presAssocID="{3F161EBB-D3B0-4EC3-A695-5516123C757B}" presName="vert1" presStyleCnt="0"/>
      <dgm:spPr/>
    </dgm:pt>
  </dgm:ptLst>
  <dgm:cxnLst>
    <dgm:cxn modelId="{93A15206-1CAE-4461-B033-4CFA74091E51}" type="presOf" srcId="{3F161EBB-D3B0-4EC3-A695-5516123C757B}" destId="{BAF406E1-23C8-40FB-9D35-8B30B4584C94}" srcOrd="0" destOrd="0" presId="urn:microsoft.com/office/officeart/2008/layout/LinedList"/>
    <dgm:cxn modelId="{0E244607-2FE5-4D92-A6DD-86EF1112BDB5}" type="presOf" srcId="{389FACC4-315E-40A2-8545-8AE84C934F0D}" destId="{B3FEC45C-F63B-4597-BCC8-670F677335CB}" srcOrd="0" destOrd="0" presId="urn:microsoft.com/office/officeart/2008/layout/LinedList"/>
    <dgm:cxn modelId="{9D8DAD0B-3984-428F-80A9-0BE9E80DC496}" type="presOf" srcId="{AC874F0E-58D0-4D3E-93A3-ECA329EA0524}" destId="{54F0BAF6-8C18-4C8E-96EB-9701B7B6F7EF}" srcOrd="0" destOrd="0" presId="urn:microsoft.com/office/officeart/2008/layout/LinedList"/>
    <dgm:cxn modelId="{8A02FEA2-CB72-4A5D-98E6-BFAF2F62DE50}" type="presOf" srcId="{1FABB13A-A996-4AFA-BF01-DBE8301A4D84}" destId="{80C8D61C-B04A-4798-8B42-0DD6A7DB971E}" srcOrd="0" destOrd="0" presId="urn:microsoft.com/office/officeart/2008/layout/LinedList"/>
    <dgm:cxn modelId="{6F961AC2-F7A1-41CD-9460-28E4046E5EDE}" srcId="{389FACC4-315E-40A2-8545-8AE84C934F0D}" destId="{3F161EBB-D3B0-4EC3-A695-5516123C757B}" srcOrd="2" destOrd="0" parTransId="{6D60E314-7B64-4A7B-830D-307B2010E64D}" sibTransId="{9C2BF653-DEAE-4469-906B-9C6795761B40}"/>
    <dgm:cxn modelId="{8B6527EB-142B-4B5B-ACC0-CE0951149176}" srcId="{389FACC4-315E-40A2-8545-8AE84C934F0D}" destId="{1FABB13A-A996-4AFA-BF01-DBE8301A4D84}" srcOrd="0" destOrd="0" parTransId="{56ADD0AC-EE99-4748-8E45-0506111F47D0}" sibTransId="{C1F2422D-4858-4F93-BF5E-908E3A48CA70}"/>
    <dgm:cxn modelId="{E86776F3-2010-4FDD-B4DE-DE655FABFD83}" srcId="{389FACC4-315E-40A2-8545-8AE84C934F0D}" destId="{AC874F0E-58D0-4D3E-93A3-ECA329EA0524}" srcOrd="1" destOrd="0" parTransId="{392218D4-D656-4C1E-919E-F3CD0D9C6519}" sibTransId="{7995AB64-0865-40A2-9D62-CA9AFA9148D5}"/>
    <dgm:cxn modelId="{CC8EF972-9ECC-4DCF-B4C9-7C7CBF995135}" type="presParOf" srcId="{B3FEC45C-F63B-4597-BCC8-670F677335CB}" destId="{D9A1B726-1EE2-4205-8308-68E9B9A59F96}" srcOrd="0" destOrd="0" presId="urn:microsoft.com/office/officeart/2008/layout/LinedList"/>
    <dgm:cxn modelId="{1D9554F4-72C6-45F4-8058-09962A18B161}" type="presParOf" srcId="{B3FEC45C-F63B-4597-BCC8-670F677335CB}" destId="{9A71FA59-B723-4064-B319-90E356522926}" srcOrd="1" destOrd="0" presId="urn:microsoft.com/office/officeart/2008/layout/LinedList"/>
    <dgm:cxn modelId="{D380427C-B99D-45A6-BB83-C4142BDA1DD0}" type="presParOf" srcId="{9A71FA59-B723-4064-B319-90E356522926}" destId="{80C8D61C-B04A-4798-8B42-0DD6A7DB971E}" srcOrd="0" destOrd="0" presId="urn:microsoft.com/office/officeart/2008/layout/LinedList"/>
    <dgm:cxn modelId="{781E08BC-EC67-4AF8-91AA-EF0489BF7F54}" type="presParOf" srcId="{9A71FA59-B723-4064-B319-90E356522926}" destId="{210802E6-3C3E-42DA-93C4-E1FE341134FA}" srcOrd="1" destOrd="0" presId="urn:microsoft.com/office/officeart/2008/layout/LinedList"/>
    <dgm:cxn modelId="{7AC3F6D7-58F0-42E0-AC85-E49FFFA594B5}" type="presParOf" srcId="{B3FEC45C-F63B-4597-BCC8-670F677335CB}" destId="{3EE9E170-4EB8-48AD-AF02-C75C30C3567B}" srcOrd="2" destOrd="0" presId="urn:microsoft.com/office/officeart/2008/layout/LinedList"/>
    <dgm:cxn modelId="{9341BC2B-8EA9-47A4-88DF-65314C7AA349}" type="presParOf" srcId="{B3FEC45C-F63B-4597-BCC8-670F677335CB}" destId="{3EF8FF59-4A16-45B1-B971-1FDED176994D}" srcOrd="3" destOrd="0" presId="urn:microsoft.com/office/officeart/2008/layout/LinedList"/>
    <dgm:cxn modelId="{98D89FFE-44E8-42E2-B330-A42D77343DD8}" type="presParOf" srcId="{3EF8FF59-4A16-45B1-B971-1FDED176994D}" destId="{54F0BAF6-8C18-4C8E-96EB-9701B7B6F7EF}" srcOrd="0" destOrd="0" presId="urn:microsoft.com/office/officeart/2008/layout/LinedList"/>
    <dgm:cxn modelId="{E8118734-D2E8-45FC-87DE-D82D5B2317D8}" type="presParOf" srcId="{3EF8FF59-4A16-45B1-B971-1FDED176994D}" destId="{E7E3EABC-4E6C-4B87-B9C3-323A053408E3}" srcOrd="1" destOrd="0" presId="urn:microsoft.com/office/officeart/2008/layout/LinedList"/>
    <dgm:cxn modelId="{90D2C193-64CC-4836-88A6-EC7929D5353E}" type="presParOf" srcId="{B3FEC45C-F63B-4597-BCC8-670F677335CB}" destId="{2DD7314E-726E-4B22-BF63-57E7CA25893F}" srcOrd="4" destOrd="0" presId="urn:microsoft.com/office/officeart/2008/layout/LinedList"/>
    <dgm:cxn modelId="{3280DD8E-4135-481B-87DA-853F6CF51D74}" type="presParOf" srcId="{B3FEC45C-F63B-4597-BCC8-670F677335CB}" destId="{E36F9C0E-4750-49EA-8F76-7385D3B5052E}" srcOrd="5" destOrd="0" presId="urn:microsoft.com/office/officeart/2008/layout/LinedList"/>
    <dgm:cxn modelId="{B35CB277-5BD8-4C66-88AF-2167AA9D6C87}" type="presParOf" srcId="{E36F9C0E-4750-49EA-8F76-7385D3B5052E}" destId="{BAF406E1-23C8-40FB-9D35-8B30B4584C94}" srcOrd="0" destOrd="0" presId="urn:microsoft.com/office/officeart/2008/layout/LinedList"/>
    <dgm:cxn modelId="{EF75B49E-D929-45B5-8657-AB04BE9CF2E1}" type="presParOf" srcId="{E36F9C0E-4750-49EA-8F76-7385D3B5052E}" destId="{E32E615F-A28D-4B8D-AB9B-F492DF502B8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CBBD81-710B-4033-BE0E-BC16C7FBF76A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B40CC16D-63CF-4841-8997-0C96E7C447C6}">
      <dgm:prSet/>
      <dgm:spPr/>
      <dgm:t>
        <a:bodyPr/>
        <a:lstStyle/>
        <a:p>
          <a:r>
            <a:rPr lang="nl-NL" b="0" i="0"/>
            <a:t>Het stemrecht geldt alleen voor 18- jarigen of ouder;</a:t>
          </a:r>
          <a:endParaRPr lang="en-US"/>
        </a:p>
      </dgm:t>
    </dgm:pt>
    <dgm:pt modelId="{6A76396B-076E-4690-9BBC-347B013F1D48}" type="parTrans" cxnId="{C63C58D9-1CB2-4645-AE23-D7B90D08D34F}">
      <dgm:prSet/>
      <dgm:spPr/>
      <dgm:t>
        <a:bodyPr/>
        <a:lstStyle/>
        <a:p>
          <a:endParaRPr lang="en-US"/>
        </a:p>
      </dgm:t>
    </dgm:pt>
    <dgm:pt modelId="{E136EB83-0376-4B9A-AB5E-401C9D6755E6}" type="sibTrans" cxnId="{C63C58D9-1CB2-4645-AE23-D7B90D08D34F}">
      <dgm:prSet/>
      <dgm:spPr/>
      <dgm:t>
        <a:bodyPr/>
        <a:lstStyle/>
        <a:p>
          <a:endParaRPr lang="en-US"/>
        </a:p>
      </dgm:t>
    </dgm:pt>
    <dgm:pt modelId="{F5987B89-0763-40EB-A79B-CA07D920EFD2}">
      <dgm:prSet/>
      <dgm:spPr/>
      <dgm:t>
        <a:bodyPr/>
        <a:lstStyle/>
        <a:p>
          <a:r>
            <a:rPr lang="nl-NL" b="0" i="0" dirty="0"/>
            <a:t>Tegen de invoering van een Europees leger;</a:t>
          </a:r>
          <a:endParaRPr lang="en-US" dirty="0"/>
        </a:p>
      </dgm:t>
    </dgm:pt>
    <dgm:pt modelId="{CD264D5E-29B7-4029-BDC9-9EECB6B88EDE}" type="parTrans" cxnId="{274859D9-60DC-4106-B226-0713B80BEDBB}">
      <dgm:prSet/>
      <dgm:spPr/>
      <dgm:t>
        <a:bodyPr/>
        <a:lstStyle/>
        <a:p>
          <a:endParaRPr lang="en-US"/>
        </a:p>
      </dgm:t>
    </dgm:pt>
    <dgm:pt modelId="{C87E5A63-948F-4707-9359-BC89C902AD91}" type="sibTrans" cxnId="{274859D9-60DC-4106-B226-0713B80BEDBB}">
      <dgm:prSet/>
      <dgm:spPr/>
      <dgm:t>
        <a:bodyPr/>
        <a:lstStyle/>
        <a:p>
          <a:endParaRPr lang="en-US"/>
        </a:p>
      </dgm:t>
    </dgm:pt>
    <dgm:pt modelId="{9B64336E-8D67-4E43-BCDF-BB6968529766}">
      <dgm:prSet/>
      <dgm:spPr/>
      <dgm:t>
        <a:bodyPr/>
        <a:lstStyle/>
        <a:p>
          <a:r>
            <a:rPr lang="nl-NL" b="0" i="0"/>
            <a:t>Het rookverbod in de horeca moet blijven bestaan;</a:t>
          </a:r>
          <a:endParaRPr lang="en-US" dirty="0"/>
        </a:p>
      </dgm:t>
    </dgm:pt>
    <dgm:pt modelId="{E6D449E0-8FCA-4345-BD8E-2A8B1422DA14}" type="parTrans" cxnId="{1A6834C5-47FC-4567-9A0D-9794B1448BE5}">
      <dgm:prSet/>
      <dgm:spPr/>
      <dgm:t>
        <a:bodyPr/>
        <a:lstStyle/>
        <a:p>
          <a:endParaRPr lang="en-US"/>
        </a:p>
      </dgm:t>
    </dgm:pt>
    <dgm:pt modelId="{12173DBB-CDEB-41DB-9BE5-8C001B99D1D5}" type="sibTrans" cxnId="{1A6834C5-47FC-4567-9A0D-9794B1448BE5}">
      <dgm:prSet/>
      <dgm:spPr/>
      <dgm:t>
        <a:bodyPr/>
        <a:lstStyle/>
        <a:p>
          <a:endParaRPr lang="en-US"/>
        </a:p>
      </dgm:t>
    </dgm:pt>
    <dgm:pt modelId="{16D45586-1861-440D-8169-F7D32272660F}" type="pres">
      <dgm:prSet presAssocID="{DFCBBD81-710B-4033-BE0E-BC16C7FBF76A}" presName="vert0" presStyleCnt="0">
        <dgm:presLayoutVars>
          <dgm:dir/>
          <dgm:animOne val="branch"/>
          <dgm:animLvl val="lvl"/>
        </dgm:presLayoutVars>
      </dgm:prSet>
      <dgm:spPr/>
    </dgm:pt>
    <dgm:pt modelId="{FB0535F7-224E-4468-A06A-82F4EDAD9E6A}" type="pres">
      <dgm:prSet presAssocID="{B40CC16D-63CF-4841-8997-0C96E7C447C6}" presName="thickLine" presStyleLbl="alignNode1" presStyleIdx="0" presStyleCnt="3"/>
      <dgm:spPr/>
    </dgm:pt>
    <dgm:pt modelId="{0628E99E-75CF-4746-8DA8-8DF1D1100354}" type="pres">
      <dgm:prSet presAssocID="{B40CC16D-63CF-4841-8997-0C96E7C447C6}" presName="horz1" presStyleCnt="0"/>
      <dgm:spPr/>
    </dgm:pt>
    <dgm:pt modelId="{2CD1A0E6-0D7B-4E0F-ABCA-CA6D2D438EFC}" type="pres">
      <dgm:prSet presAssocID="{B40CC16D-63CF-4841-8997-0C96E7C447C6}" presName="tx1" presStyleLbl="revTx" presStyleIdx="0" presStyleCnt="3"/>
      <dgm:spPr/>
    </dgm:pt>
    <dgm:pt modelId="{B4C406DA-5004-4B4E-B99D-59E8043E2C08}" type="pres">
      <dgm:prSet presAssocID="{B40CC16D-63CF-4841-8997-0C96E7C447C6}" presName="vert1" presStyleCnt="0"/>
      <dgm:spPr/>
    </dgm:pt>
    <dgm:pt modelId="{DE157400-1F38-49DB-9659-529255D2DC26}" type="pres">
      <dgm:prSet presAssocID="{F5987B89-0763-40EB-A79B-CA07D920EFD2}" presName="thickLine" presStyleLbl="alignNode1" presStyleIdx="1" presStyleCnt="3"/>
      <dgm:spPr/>
    </dgm:pt>
    <dgm:pt modelId="{F84008BF-EB20-448B-842E-46EA5DA6EAE0}" type="pres">
      <dgm:prSet presAssocID="{F5987B89-0763-40EB-A79B-CA07D920EFD2}" presName="horz1" presStyleCnt="0"/>
      <dgm:spPr/>
    </dgm:pt>
    <dgm:pt modelId="{FCF8BA92-8649-433A-9665-661CE8DD9707}" type="pres">
      <dgm:prSet presAssocID="{F5987B89-0763-40EB-A79B-CA07D920EFD2}" presName="tx1" presStyleLbl="revTx" presStyleIdx="1" presStyleCnt="3"/>
      <dgm:spPr/>
    </dgm:pt>
    <dgm:pt modelId="{38F5FB57-1BE0-4D9F-A0D8-472F72EC22F1}" type="pres">
      <dgm:prSet presAssocID="{F5987B89-0763-40EB-A79B-CA07D920EFD2}" presName="vert1" presStyleCnt="0"/>
      <dgm:spPr/>
    </dgm:pt>
    <dgm:pt modelId="{2950C7C5-FEDF-46DC-920E-B601B833A674}" type="pres">
      <dgm:prSet presAssocID="{9B64336E-8D67-4E43-BCDF-BB6968529766}" presName="thickLine" presStyleLbl="alignNode1" presStyleIdx="2" presStyleCnt="3"/>
      <dgm:spPr/>
    </dgm:pt>
    <dgm:pt modelId="{5AA14E75-F4F2-4FB3-ABEB-21A3E01707D1}" type="pres">
      <dgm:prSet presAssocID="{9B64336E-8D67-4E43-BCDF-BB6968529766}" presName="horz1" presStyleCnt="0"/>
      <dgm:spPr/>
    </dgm:pt>
    <dgm:pt modelId="{ED644D06-395E-4A2F-B709-30CCA4F7BC83}" type="pres">
      <dgm:prSet presAssocID="{9B64336E-8D67-4E43-BCDF-BB6968529766}" presName="tx1" presStyleLbl="revTx" presStyleIdx="2" presStyleCnt="3"/>
      <dgm:spPr/>
    </dgm:pt>
    <dgm:pt modelId="{9D335A2E-5B21-4E2E-8E28-DDDC853FF548}" type="pres">
      <dgm:prSet presAssocID="{9B64336E-8D67-4E43-BCDF-BB6968529766}" presName="vert1" presStyleCnt="0"/>
      <dgm:spPr/>
    </dgm:pt>
  </dgm:ptLst>
  <dgm:cxnLst>
    <dgm:cxn modelId="{EDD9440E-1DD1-4F9A-8E38-B6E319E58F28}" type="presOf" srcId="{F5987B89-0763-40EB-A79B-CA07D920EFD2}" destId="{FCF8BA92-8649-433A-9665-661CE8DD9707}" srcOrd="0" destOrd="0" presId="urn:microsoft.com/office/officeart/2008/layout/LinedList"/>
    <dgm:cxn modelId="{4B65E51D-69E8-4EB0-A576-CDE7A42C2FA6}" type="presOf" srcId="{DFCBBD81-710B-4033-BE0E-BC16C7FBF76A}" destId="{16D45586-1861-440D-8169-F7D32272660F}" srcOrd="0" destOrd="0" presId="urn:microsoft.com/office/officeart/2008/layout/LinedList"/>
    <dgm:cxn modelId="{1364CE9D-0A09-4BD1-A455-7FD084056059}" type="presOf" srcId="{9B64336E-8D67-4E43-BCDF-BB6968529766}" destId="{ED644D06-395E-4A2F-B709-30CCA4F7BC83}" srcOrd="0" destOrd="0" presId="urn:microsoft.com/office/officeart/2008/layout/LinedList"/>
    <dgm:cxn modelId="{1A397FB2-3875-4AE3-A4DA-F274E52C5DAE}" type="presOf" srcId="{B40CC16D-63CF-4841-8997-0C96E7C447C6}" destId="{2CD1A0E6-0D7B-4E0F-ABCA-CA6D2D438EFC}" srcOrd="0" destOrd="0" presId="urn:microsoft.com/office/officeart/2008/layout/LinedList"/>
    <dgm:cxn modelId="{1A6834C5-47FC-4567-9A0D-9794B1448BE5}" srcId="{DFCBBD81-710B-4033-BE0E-BC16C7FBF76A}" destId="{9B64336E-8D67-4E43-BCDF-BB6968529766}" srcOrd="2" destOrd="0" parTransId="{E6D449E0-8FCA-4345-BD8E-2A8B1422DA14}" sibTransId="{12173DBB-CDEB-41DB-9BE5-8C001B99D1D5}"/>
    <dgm:cxn modelId="{C63C58D9-1CB2-4645-AE23-D7B90D08D34F}" srcId="{DFCBBD81-710B-4033-BE0E-BC16C7FBF76A}" destId="{B40CC16D-63CF-4841-8997-0C96E7C447C6}" srcOrd="0" destOrd="0" parTransId="{6A76396B-076E-4690-9BBC-347B013F1D48}" sibTransId="{E136EB83-0376-4B9A-AB5E-401C9D6755E6}"/>
    <dgm:cxn modelId="{274859D9-60DC-4106-B226-0713B80BEDBB}" srcId="{DFCBBD81-710B-4033-BE0E-BC16C7FBF76A}" destId="{F5987B89-0763-40EB-A79B-CA07D920EFD2}" srcOrd="1" destOrd="0" parTransId="{CD264D5E-29B7-4029-BDC9-9EECB6B88EDE}" sibTransId="{C87E5A63-948F-4707-9359-BC89C902AD91}"/>
    <dgm:cxn modelId="{CCF4B44B-7DC4-4A23-ABDB-D8C64ABA7255}" type="presParOf" srcId="{16D45586-1861-440D-8169-F7D32272660F}" destId="{FB0535F7-224E-4468-A06A-82F4EDAD9E6A}" srcOrd="0" destOrd="0" presId="urn:microsoft.com/office/officeart/2008/layout/LinedList"/>
    <dgm:cxn modelId="{2ECB5FC3-5FAD-4916-A414-5CAC22F8451D}" type="presParOf" srcId="{16D45586-1861-440D-8169-F7D32272660F}" destId="{0628E99E-75CF-4746-8DA8-8DF1D1100354}" srcOrd="1" destOrd="0" presId="urn:microsoft.com/office/officeart/2008/layout/LinedList"/>
    <dgm:cxn modelId="{7556D2BB-8ABF-43DA-B645-C89BC2786152}" type="presParOf" srcId="{0628E99E-75CF-4746-8DA8-8DF1D1100354}" destId="{2CD1A0E6-0D7B-4E0F-ABCA-CA6D2D438EFC}" srcOrd="0" destOrd="0" presId="urn:microsoft.com/office/officeart/2008/layout/LinedList"/>
    <dgm:cxn modelId="{735DAA77-6DE1-4C75-909A-ECDFC68642A7}" type="presParOf" srcId="{0628E99E-75CF-4746-8DA8-8DF1D1100354}" destId="{B4C406DA-5004-4B4E-B99D-59E8043E2C08}" srcOrd="1" destOrd="0" presId="urn:microsoft.com/office/officeart/2008/layout/LinedList"/>
    <dgm:cxn modelId="{729DC3B8-2280-4270-B1A1-8C10B1592D74}" type="presParOf" srcId="{16D45586-1861-440D-8169-F7D32272660F}" destId="{DE157400-1F38-49DB-9659-529255D2DC26}" srcOrd="2" destOrd="0" presId="urn:microsoft.com/office/officeart/2008/layout/LinedList"/>
    <dgm:cxn modelId="{C0C7CE58-BE00-4D47-839B-F8609A2133B2}" type="presParOf" srcId="{16D45586-1861-440D-8169-F7D32272660F}" destId="{F84008BF-EB20-448B-842E-46EA5DA6EAE0}" srcOrd="3" destOrd="0" presId="urn:microsoft.com/office/officeart/2008/layout/LinedList"/>
    <dgm:cxn modelId="{DB05208D-4764-42D5-BADE-AE5E14CAC84B}" type="presParOf" srcId="{F84008BF-EB20-448B-842E-46EA5DA6EAE0}" destId="{FCF8BA92-8649-433A-9665-661CE8DD9707}" srcOrd="0" destOrd="0" presId="urn:microsoft.com/office/officeart/2008/layout/LinedList"/>
    <dgm:cxn modelId="{6D3827C0-4DFB-4A5D-AEDE-3866CD70B8C9}" type="presParOf" srcId="{F84008BF-EB20-448B-842E-46EA5DA6EAE0}" destId="{38F5FB57-1BE0-4D9F-A0D8-472F72EC22F1}" srcOrd="1" destOrd="0" presId="urn:microsoft.com/office/officeart/2008/layout/LinedList"/>
    <dgm:cxn modelId="{994F5B1F-E647-4845-A63A-31123F3F0FF0}" type="presParOf" srcId="{16D45586-1861-440D-8169-F7D32272660F}" destId="{2950C7C5-FEDF-46DC-920E-B601B833A674}" srcOrd="4" destOrd="0" presId="urn:microsoft.com/office/officeart/2008/layout/LinedList"/>
    <dgm:cxn modelId="{7B816E18-2BB4-4B0E-914E-A70C37CBA602}" type="presParOf" srcId="{16D45586-1861-440D-8169-F7D32272660F}" destId="{5AA14E75-F4F2-4FB3-ABEB-21A3E01707D1}" srcOrd="5" destOrd="0" presId="urn:microsoft.com/office/officeart/2008/layout/LinedList"/>
    <dgm:cxn modelId="{32982382-823C-4C2D-BA66-7B89F117291E}" type="presParOf" srcId="{5AA14E75-F4F2-4FB3-ABEB-21A3E01707D1}" destId="{ED644D06-395E-4A2F-B709-30CCA4F7BC83}" srcOrd="0" destOrd="0" presId="urn:microsoft.com/office/officeart/2008/layout/LinedList"/>
    <dgm:cxn modelId="{59ED8886-80D1-4391-96C1-DFEA63260B75}" type="presParOf" srcId="{5AA14E75-F4F2-4FB3-ABEB-21A3E01707D1}" destId="{9D335A2E-5B21-4E2E-8E28-DDDC853FF54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A1B726-1EE2-4205-8308-68E9B9A59F96}">
      <dsp:nvSpPr>
        <dsp:cNvPr id="0" name=""/>
        <dsp:cNvSpPr/>
      </dsp:nvSpPr>
      <dsp:spPr>
        <a:xfrm>
          <a:off x="0" y="2703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C8D61C-B04A-4798-8B42-0DD6A7DB971E}">
      <dsp:nvSpPr>
        <dsp:cNvPr id="0" name=""/>
        <dsp:cNvSpPr/>
      </dsp:nvSpPr>
      <dsp:spPr>
        <a:xfrm>
          <a:off x="0" y="2703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700" kern="1200" dirty="0"/>
            <a:t>Invoering van het homohuwelijk (2001);</a:t>
          </a:r>
          <a:endParaRPr lang="en-US" sz="3700" kern="1200" dirty="0"/>
        </a:p>
      </dsp:txBody>
      <dsp:txXfrm>
        <a:off x="0" y="2703"/>
        <a:ext cx="6900512" cy="1843578"/>
      </dsp:txXfrm>
    </dsp:sp>
    <dsp:sp modelId="{3EE9E170-4EB8-48AD-AF02-C75C30C3567B}">
      <dsp:nvSpPr>
        <dsp:cNvPr id="0" name=""/>
        <dsp:cNvSpPr/>
      </dsp:nvSpPr>
      <dsp:spPr>
        <a:xfrm>
          <a:off x="0" y="1846281"/>
          <a:ext cx="690051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F0BAF6-8C18-4C8E-96EB-9701B7B6F7EF}">
      <dsp:nvSpPr>
        <dsp:cNvPr id="0" name=""/>
        <dsp:cNvSpPr/>
      </dsp:nvSpPr>
      <dsp:spPr>
        <a:xfrm>
          <a:off x="0" y="1846281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700" b="0" i="0" kern="1200"/>
            <a:t>De OV- Jaarkaart moet zeven dagen per week geldig zijn voor studenten;</a:t>
          </a:r>
          <a:endParaRPr lang="en-US" sz="3700" kern="1200"/>
        </a:p>
      </dsp:txBody>
      <dsp:txXfrm>
        <a:off x="0" y="1846281"/>
        <a:ext cx="6900512" cy="1843578"/>
      </dsp:txXfrm>
    </dsp:sp>
    <dsp:sp modelId="{2DD7314E-726E-4B22-BF63-57E7CA25893F}">
      <dsp:nvSpPr>
        <dsp:cNvPr id="0" name=""/>
        <dsp:cNvSpPr/>
      </dsp:nvSpPr>
      <dsp:spPr>
        <a:xfrm>
          <a:off x="0" y="3689859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F406E1-23C8-40FB-9D35-8B30B4584C94}">
      <dsp:nvSpPr>
        <dsp:cNvPr id="0" name=""/>
        <dsp:cNvSpPr/>
      </dsp:nvSpPr>
      <dsp:spPr>
        <a:xfrm>
          <a:off x="0" y="3689859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700" b="0" i="0" kern="1200" dirty="0"/>
            <a:t>Het stemrecht moet worden verlaagd van 18 naar 16 jaar; </a:t>
          </a:r>
          <a:endParaRPr lang="en-US" sz="3700" kern="1200" dirty="0"/>
        </a:p>
      </dsp:txBody>
      <dsp:txXfrm>
        <a:off x="0" y="3689859"/>
        <a:ext cx="6900512" cy="18435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0535F7-224E-4468-A06A-82F4EDAD9E6A}">
      <dsp:nvSpPr>
        <dsp:cNvPr id="0" name=""/>
        <dsp:cNvSpPr/>
      </dsp:nvSpPr>
      <dsp:spPr>
        <a:xfrm>
          <a:off x="0" y="2703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D1A0E6-0D7B-4E0F-ABCA-CA6D2D438EFC}">
      <dsp:nvSpPr>
        <dsp:cNvPr id="0" name=""/>
        <dsp:cNvSpPr/>
      </dsp:nvSpPr>
      <dsp:spPr>
        <a:xfrm>
          <a:off x="0" y="2703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400" b="0" i="0" kern="1200"/>
            <a:t>Het stemrecht geldt alleen voor 18- jarigen of ouder;</a:t>
          </a:r>
          <a:endParaRPr lang="en-US" sz="4400" kern="1200"/>
        </a:p>
      </dsp:txBody>
      <dsp:txXfrm>
        <a:off x="0" y="2703"/>
        <a:ext cx="6900512" cy="1843578"/>
      </dsp:txXfrm>
    </dsp:sp>
    <dsp:sp modelId="{DE157400-1F38-49DB-9659-529255D2DC26}">
      <dsp:nvSpPr>
        <dsp:cNvPr id="0" name=""/>
        <dsp:cNvSpPr/>
      </dsp:nvSpPr>
      <dsp:spPr>
        <a:xfrm>
          <a:off x="0" y="1846281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F8BA92-8649-433A-9665-661CE8DD9707}">
      <dsp:nvSpPr>
        <dsp:cNvPr id="0" name=""/>
        <dsp:cNvSpPr/>
      </dsp:nvSpPr>
      <dsp:spPr>
        <a:xfrm>
          <a:off x="0" y="1846281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400" b="0" i="0" kern="1200" dirty="0"/>
            <a:t>Tegen de invoering van een Europees leger;</a:t>
          </a:r>
          <a:endParaRPr lang="en-US" sz="4400" kern="1200" dirty="0"/>
        </a:p>
      </dsp:txBody>
      <dsp:txXfrm>
        <a:off x="0" y="1846281"/>
        <a:ext cx="6900512" cy="1843578"/>
      </dsp:txXfrm>
    </dsp:sp>
    <dsp:sp modelId="{2950C7C5-FEDF-46DC-920E-B601B833A674}">
      <dsp:nvSpPr>
        <dsp:cNvPr id="0" name=""/>
        <dsp:cNvSpPr/>
      </dsp:nvSpPr>
      <dsp:spPr>
        <a:xfrm>
          <a:off x="0" y="3689859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644D06-395E-4A2F-B709-30CCA4F7BC83}">
      <dsp:nvSpPr>
        <dsp:cNvPr id="0" name=""/>
        <dsp:cNvSpPr/>
      </dsp:nvSpPr>
      <dsp:spPr>
        <a:xfrm>
          <a:off x="0" y="3689859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400" b="0" i="0" kern="1200"/>
            <a:t>Het rookverbod in de horeca moet blijven bestaan;</a:t>
          </a:r>
          <a:endParaRPr lang="en-US" sz="4400" kern="1200" dirty="0"/>
        </a:p>
      </dsp:txBody>
      <dsp:txXfrm>
        <a:off x="0" y="3689859"/>
        <a:ext cx="6900512" cy="18435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29AA2E-3321-444A-869A-6592E03230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696F2EA-BBE3-42C1-A709-4D42B9454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ED20ACF-4850-4C50-889A-7A426989D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A42D-5246-41DA-8D78-E2DDCD44396E}" type="datetimeFigureOut">
              <a:rPr lang="nl-NL" smtClean="0"/>
              <a:t>29-9-2021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D955CE1-3242-4CC7-A111-4B68222B9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D308331-364B-40B7-ADBF-DEE0F49F3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09E1-B428-49B4-99C2-81907E26F6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0597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4D234A-FF5D-4EF3-9155-BBB8A02A6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09435D6-E57F-431F-84BC-2D930A1FA0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D1F872E-2636-4AE8-BB62-CF46582D2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A42D-5246-41DA-8D78-E2DDCD44396E}" type="datetimeFigureOut">
              <a:rPr lang="nl-NL" smtClean="0"/>
              <a:t>29-9-2021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5FB1045-2FA2-42B7-A1F2-DCC2C6989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08C5036-42D5-4F62-B83F-E0AB548C6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09E1-B428-49B4-99C2-81907E26F6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0762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362034FC-1B19-44C8-B414-4D41EC35B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5677D44-61C4-4A42-9B69-3BABD6FA98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AD46EB9-3C82-44B2-BC52-E4BD8E77E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A42D-5246-41DA-8D78-E2DDCD44396E}" type="datetimeFigureOut">
              <a:rPr lang="nl-NL" smtClean="0"/>
              <a:t>29-9-2021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6209FD8-3621-4B5B-8A3E-BC60AEF2C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88FD3CF-2612-47BE-91BE-8473467D2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09E1-B428-49B4-99C2-81907E26F6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3659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A76AFC-F7E8-4020-9F25-4BF1563DD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7E544F-5DEB-4AC3-93BF-97AC74156A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8D7A3A3-D5A4-4581-B405-DF9FD5DB1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A42D-5246-41DA-8D78-E2DDCD44396E}" type="datetimeFigureOut">
              <a:rPr lang="nl-NL" smtClean="0"/>
              <a:t>29-9-2021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015DE4C-9ED4-4D4A-9325-8A6B650B5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F801559-E570-4087-BA3A-F6913A848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09E1-B428-49B4-99C2-81907E26F6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0188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0054A5-81E4-403E-B97F-D30F461F1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2906550-27B3-4CB0-B8AD-A4F2DDF2A4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1F89F03-CF6C-4712-B908-76481967B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A42D-5246-41DA-8D78-E2DDCD44396E}" type="datetimeFigureOut">
              <a:rPr lang="nl-NL" smtClean="0"/>
              <a:t>29-9-2021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613FD1A-1730-4098-88D6-3917C9B6B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54EBCBC-B238-4171-9D0F-F8687DE43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09E1-B428-49B4-99C2-81907E26F6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0988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5408D3-BF64-4EFA-A146-9019A7120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B1B8213-9188-4C90-BD19-E79110DAE5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E88EEBD-14DE-44F4-A314-44A6CA55EE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6B936B5-B5D6-4A51-B85B-B06BFD8E7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A42D-5246-41DA-8D78-E2DDCD44396E}" type="datetimeFigureOut">
              <a:rPr lang="nl-NL" smtClean="0"/>
              <a:t>29-9-2021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D79C28A-E91F-4CFD-B3AC-A4BD3B35A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5B1A40D-6157-4EAD-A3ED-74067C62C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09E1-B428-49B4-99C2-81907E26F6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192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1A785D-A782-4A76-B02D-C8D8A453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63D91EB-EA8D-4A28-9DF9-438B897F9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134A848-30BD-4C5F-8102-829D22874C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EC56F9D1-986C-482B-BB57-B42A9DB6FE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327D039-8FA4-44AA-A1A4-B492FA63C3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C6215EC7-AF3D-4550-B6F6-7E575F29E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A42D-5246-41DA-8D78-E2DDCD44396E}" type="datetimeFigureOut">
              <a:rPr lang="nl-NL" smtClean="0"/>
              <a:t>29-9-2021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C4D9A37-9C5D-4EA3-86C4-DA9BE7A9C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5C9ED0A-4D91-4192-83B5-ED82A5154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09E1-B428-49B4-99C2-81907E26F6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734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9D833C-5AF1-4409-A989-C3E096747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38FC283-92F9-4D02-9521-7AC74D58C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A42D-5246-41DA-8D78-E2DDCD44396E}" type="datetimeFigureOut">
              <a:rPr lang="nl-NL" smtClean="0"/>
              <a:t>29-9-2021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11A5639-DC2C-4974-BCE8-BDC703C55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5205DB1-92A3-468E-8121-A0163DDFB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09E1-B428-49B4-99C2-81907E26F6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312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E55642B-863D-41EC-81D9-E541C707D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A42D-5246-41DA-8D78-E2DDCD44396E}" type="datetimeFigureOut">
              <a:rPr lang="nl-NL" smtClean="0"/>
              <a:t>29-9-2021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9F41E41-AE35-4621-8E0F-55339D22D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102F726-3DD9-41DB-A21D-005BCF3B1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09E1-B428-49B4-99C2-81907E26F6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42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FD2F07-E179-4E96-87E4-2977BDE1E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5AE60D1-92FB-4912-BC08-7AACF52073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B659D62-931C-4EB7-A789-3EF3D67529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91BC4CA-3F80-492B-8CA0-FEC6DFF01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A42D-5246-41DA-8D78-E2DDCD44396E}" type="datetimeFigureOut">
              <a:rPr lang="nl-NL" smtClean="0"/>
              <a:t>29-9-2021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610F16B-CF5D-4622-AE0A-D3509ADC3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43A008B-70B9-484D-B662-2F18DACAA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09E1-B428-49B4-99C2-81907E26F6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2593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CEF452-4E01-43EA-AD2E-1B51FA878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EDE5CA0-666D-46B1-9CB3-AD75173312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3DF6E1A-BDB3-4EB0-A530-74150A3EF1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DE48FD3-5FC5-497B-B67D-99083A724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A42D-5246-41DA-8D78-E2DDCD44396E}" type="datetimeFigureOut">
              <a:rPr lang="nl-NL" smtClean="0"/>
              <a:t>29-9-2021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CC47B8D-E0D3-45EC-A177-E29EB7BFC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10ED5BC-A9D3-4D36-9B3A-D26ACF883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09E1-B428-49B4-99C2-81907E26F6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7485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EBF04C0-C177-4DF0-A1F4-B7956F9BE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C926254-65CF-4AB4-9E8C-005DA8B987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ADC99BE-82F0-4FF6-8329-32B78854CF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AA42D-5246-41DA-8D78-E2DDCD44396E}" type="datetimeFigureOut">
              <a:rPr lang="nl-NL" smtClean="0"/>
              <a:t>29-9-2021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D4C8587-9833-4C62-826D-753AEF6115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25F5858-02EA-4ED4-9F17-E20CC9E941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409E1-B428-49B4-99C2-81907E26F6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6528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20/80 Project: ‘Power &amp; Politics’</a:t>
            </a: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r>
              <a:rPr lang="nl-NL" b="1" dirty="0"/>
              <a:t>Les 2</a:t>
            </a:r>
          </a:p>
          <a:p>
            <a:pPr marL="0" indent="0">
              <a:buNone/>
            </a:pPr>
            <a:r>
              <a:rPr lang="nl-NL" dirty="0"/>
              <a:t>Links en rechts</a:t>
            </a:r>
          </a:p>
          <a:p>
            <a:pPr marL="0" indent="0">
              <a:buNone/>
            </a:pPr>
            <a:r>
              <a:rPr lang="nl-NL" dirty="0"/>
              <a:t>Progressief, conservatief en reactionair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b="1" dirty="0"/>
              <a:t>Programma</a:t>
            </a:r>
          </a:p>
          <a:p>
            <a:r>
              <a:rPr lang="nl-NL" dirty="0"/>
              <a:t>College – links, rechts</a:t>
            </a:r>
          </a:p>
          <a:p>
            <a:pPr marL="0" indent="0">
              <a:buNone/>
            </a:pPr>
            <a:r>
              <a:rPr lang="nl-NL" dirty="0"/>
              <a:t>   Opdracht </a:t>
            </a:r>
          </a:p>
          <a:p>
            <a:r>
              <a:rPr lang="nl-NL" dirty="0"/>
              <a:t>College – progressief, conservatief </a:t>
            </a:r>
          </a:p>
          <a:p>
            <a:r>
              <a:rPr lang="nl-NL" dirty="0"/>
              <a:t>Opdracht </a:t>
            </a:r>
          </a:p>
          <a:p>
            <a:r>
              <a:rPr lang="nl-NL" dirty="0"/>
              <a:t>Groepsopdracht: </a:t>
            </a:r>
          </a:p>
          <a:p>
            <a:pPr marL="0" indent="0">
              <a:buNone/>
            </a:pPr>
            <a:r>
              <a:rPr lang="nl-NL" dirty="0"/>
              <a:t>   Kennismaking</a:t>
            </a:r>
          </a:p>
          <a:p>
            <a:pPr marL="0" indent="0">
              <a:buNone/>
            </a:pPr>
            <a:r>
              <a:rPr lang="nl-NL" dirty="0"/>
              <a:t>   Rolverdeling groep </a:t>
            </a:r>
          </a:p>
        </p:txBody>
      </p:sp>
    </p:spTree>
    <p:extLst>
      <p:ext uri="{BB962C8B-B14F-4D97-AF65-F5344CB8AC3E}">
        <p14:creationId xmlns:p14="http://schemas.microsoft.com/office/powerpoint/2010/main" val="3061776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0C971E4-BB9F-49F1-8915-9392677B9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nl-NL" sz="4600"/>
              <a:t>Voorbeelden </a:t>
            </a:r>
          </a:p>
        </p:txBody>
      </p:sp>
      <p:sp>
        <p:nvSpPr>
          <p:cNvPr id="7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Tijdelijke aanduiding voor inhoud 2">
            <a:extLst>
              <a:ext uri="{FF2B5EF4-FFF2-40B4-BE49-F238E27FC236}">
                <a16:creationId xmlns:a16="http://schemas.microsoft.com/office/drawing/2014/main" id="{2D5BCD86-0EAB-458A-86AB-AEB9CAEEAF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7610124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2570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91DC6ABD-215C-4EA8-A483-CEF5B99AB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C9B5D9A-8BBF-47E8-BE45-4586D25FA3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9609" y="679731"/>
            <a:ext cx="4171994" cy="3736540"/>
          </a:xfrm>
        </p:spPr>
        <p:txBody>
          <a:bodyPr>
            <a:normAutofit/>
          </a:bodyPr>
          <a:lstStyle/>
          <a:p>
            <a:pPr algn="l"/>
            <a:r>
              <a:rPr lang="nl-NL"/>
              <a:t>Politiek spectrum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A065BF9-617E-4E43-9172-C203AC5EF5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609" y="4685288"/>
            <a:ext cx="4171994" cy="1035781"/>
          </a:xfrm>
        </p:spPr>
        <p:txBody>
          <a:bodyPr>
            <a:normAutofit/>
          </a:bodyPr>
          <a:lstStyle/>
          <a:p>
            <a:pPr algn="l"/>
            <a:r>
              <a:rPr lang="nl-NL" dirty="0"/>
              <a:t>Links, rechts</a:t>
            </a:r>
          </a:p>
          <a:p>
            <a:pPr algn="l"/>
            <a:r>
              <a:rPr lang="nl-NL" dirty="0"/>
              <a:t>Progressief, conservatief 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AF6A671-C637-4547-85F4-51B6D18813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416432" y="1"/>
            <a:ext cx="2446384" cy="5777808"/>
            <a:chOff x="329184" y="1"/>
            <a:chExt cx="524256" cy="5777808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C575CF26-3D3C-4C5A-A2B7-00432016E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1208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9413ED5-9ED4-4772-BCE4-2BCAE6B12E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1"/>
              <a:ext cx="524256" cy="553211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86598" y="269324"/>
            <a:ext cx="6116779" cy="62087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5A337F34-66BE-4417-AFA4-492A6210B6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212" y="627451"/>
            <a:ext cx="5797291" cy="596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982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A148846-FD9B-4A88-A61D-E2848841E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1381"/>
            <a:ext cx="10512552" cy="406654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Progressief</a:t>
            </a:r>
            <a:r>
              <a:rPr lang="en-US" sz="6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of </a:t>
            </a:r>
            <a:r>
              <a:rPr lang="en-US" sz="6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conservatief</a:t>
            </a:r>
            <a:r>
              <a:rPr lang="en-US" sz="6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CF6A471-4B99-4B01-A97B-7446100C90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4983276"/>
            <a:ext cx="10512552" cy="112668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Maak nu de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opdracht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progressief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conservatief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19" name="sketch line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0067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1">
            <a:extLst>
              <a:ext uri="{FF2B5EF4-FFF2-40B4-BE49-F238E27FC236}">
                <a16:creationId xmlns:a16="http://schemas.microsoft.com/office/drawing/2014/main" id="{8108D317-7CBD-4897-BD1F-959436D2A3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72C943E-D2E2-4D2C-B915-3F81C50D6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5564" y="834888"/>
            <a:ext cx="4314645" cy="1268958"/>
          </a:xfrm>
        </p:spPr>
        <p:txBody>
          <a:bodyPr anchor="b">
            <a:normAutofit/>
          </a:bodyPr>
          <a:lstStyle/>
          <a:p>
            <a:r>
              <a:rPr lang="nl-NL" sz="2800" b="1" dirty="0"/>
              <a:t>Kennismaking en rolverdeling binnen de groep</a:t>
            </a:r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32D267BA-1E18-4992-BCCC-63FE1C7D68C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1737"/>
          <a:stretch/>
        </p:blipFill>
        <p:spPr>
          <a:xfrm>
            <a:off x="20" y="10"/>
            <a:ext cx="6717436" cy="6857990"/>
          </a:xfrm>
          <a:custGeom>
            <a:avLst/>
            <a:gdLst/>
            <a:ahLst/>
            <a:cxnLst/>
            <a:rect l="l" t="t" r="r" b="b"/>
            <a:pathLst>
              <a:path w="6717456" h="6858000">
                <a:moveTo>
                  <a:pt x="0" y="0"/>
                </a:moveTo>
                <a:lnTo>
                  <a:pt x="6149468" y="0"/>
                </a:lnTo>
                <a:lnTo>
                  <a:pt x="6202448" y="162605"/>
                </a:lnTo>
                <a:cubicBezTo>
                  <a:pt x="6535625" y="1263763"/>
                  <a:pt x="6717456" y="2453207"/>
                  <a:pt x="6717456" y="3694043"/>
                </a:cubicBezTo>
                <a:cubicBezTo>
                  <a:pt x="6717456" y="4757617"/>
                  <a:pt x="6583866" y="5783433"/>
                  <a:pt x="6335883" y="6748259"/>
                </a:cubicBezTo>
                <a:lnTo>
                  <a:pt x="6305198" y="6858000"/>
                </a:lnTo>
                <a:lnTo>
                  <a:pt x="0" y="6858000"/>
                </a:lnTo>
                <a:close/>
              </a:path>
            </a:pathLst>
          </a:custGeom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</p:pic>
      <p:sp>
        <p:nvSpPr>
          <p:cNvPr id="21" name="Rectangle 13">
            <a:extLst>
              <a:ext uri="{FF2B5EF4-FFF2-40B4-BE49-F238E27FC236}">
                <a16:creationId xmlns:a16="http://schemas.microsoft.com/office/drawing/2014/main" id="{D6297641-8B9F-4767-9606-8A1131322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89864" y="38793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D8F3CA65-EA00-46B4-9616-39E6853F7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36172" y="2240371"/>
            <a:ext cx="42062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3" name="Content Placeholder 8">
            <a:extLst>
              <a:ext uri="{FF2B5EF4-FFF2-40B4-BE49-F238E27FC236}">
                <a16:creationId xmlns:a16="http://schemas.microsoft.com/office/drawing/2014/main" id="{44EB9133-E7AB-443D-AE74-8C13C9697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36172" y="2557587"/>
            <a:ext cx="4234036" cy="3961112"/>
          </a:xfrm>
        </p:spPr>
        <p:txBody>
          <a:bodyPr anchor="t">
            <a:normAutofit/>
          </a:bodyPr>
          <a:lstStyle/>
          <a:p>
            <a:r>
              <a:rPr lang="en-US" sz="2000" dirty="0"/>
              <a:t>Lees de </a:t>
            </a:r>
            <a:r>
              <a:rPr lang="en-US" sz="2000" dirty="0" err="1"/>
              <a:t>opdracht</a:t>
            </a:r>
            <a:endParaRPr lang="en-US" sz="2000" dirty="0"/>
          </a:p>
          <a:p>
            <a:r>
              <a:rPr lang="en-US" sz="2000" dirty="0"/>
              <a:t>Neem </a:t>
            </a:r>
            <a:r>
              <a:rPr lang="en-US" sz="2000" dirty="0" err="1"/>
              <a:t>eerst</a:t>
            </a:r>
            <a:r>
              <a:rPr lang="en-US" sz="2000" dirty="0"/>
              <a:t> 5 </a:t>
            </a:r>
            <a:r>
              <a:rPr lang="en-US" sz="2000" dirty="0" err="1"/>
              <a:t>minuten</a:t>
            </a:r>
            <a:r>
              <a:rPr lang="en-US" sz="2000" dirty="0"/>
              <a:t> de </a:t>
            </a:r>
            <a:r>
              <a:rPr lang="en-US" sz="2000" dirty="0" err="1"/>
              <a:t>tijd</a:t>
            </a:r>
            <a:r>
              <a:rPr lang="en-US" sz="2000" dirty="0"/>
              <a:t> om twee </a:t>
            </a:r>
            <a:r>
              <a:rPr lang="en-US" sz="2000" dirty="0" err="1"/>
              <a:t>vragen</a:t>
            </a:r>
            <a:r>
              <a:rPr lang="en-US" sz="2000" dirty="0"/>
              <a:t> </a:t>
            </a:r>
            <a:r>
              <a:rPr lang="en-US" sz="2000" dirty="0" err="1"/>
              <a:t>voor</a:t>
            </a:r>
            <a:r>
              <a:rPr lang="en-US" sz="2000" dirty="0"/>
              <a:t> </a:t>
            </a:r>
            <a:r>
              <a:rPr lang="en-US" sz="2000" dirty="0" err="1"/>
              <a:t>jezelf</a:t>
            </a:r>
            <a:r>
              <a:rPr lang="en-US" sz="2000" dirty="0"/>
              <a:t> </a:t>
            </a:r>
            <a:r>
              <a:rPr lang="en-US" sz="2000" dirty="0" err="1"/>
              <a:t>te</a:t>
            </a:r>
            <a:r>
              <a:rPr lang="en-US" sz="2000" dirty="0"/>
              <a:t> </a:t>
            </a:r>
            <a:r>
              <a:rPr lang="en-US" sz="2000" dirty="0" err="1"/>
              <a:t>beantwoorden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Daarna</a:t>
            </a:r>
            <a:r>
              <a:rPr lang="en-US" sz="2000" dirty="0"/>
              <a:t> presenter je </a:t>
            </a:r>
            <a:r>
              <a:rPr lang="en-US" sz="2000" dirty="0" err="1"/>
              <a:t>jezelf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de </a:t>
            </a:r>
            <a:r>
              <a:rPr lang="en-US" sz="2000" dirty="0" err="1"/>
              <a:t>antwoorden</a:t>
            </a:r>
            <a:r>
              <a:rPr lang="en-US" sz="2000" dirty="0"/>
              <a:t> op de door </a:t>
            </a:r>
            <a:r>
              <a:rPr lang="en-US" sz="2000" dirty="0" err="1"/>
              <a:t>jou</a:t>
            </a:r>
            <a:r>
              <a:rPr lang="en-US" sz="2000" dirty="0"/>
              <a:t> </a:t>
            </a:r>
            <a:r>
              <a:rPr lang="en-US" sz="2000" dirty="0" err="1"/>
              <a:t>gekozen</a:t>
            </a:r>
            <a:r>
              <a:rPr lang="en-US" sz="2000" dirty="0"/>
              <a:t> </a:t>
            </a:r>
            <a:r>
              <a:rPr lang="en-US" sz="2000" dirty="0" err="1"/>
              <a:t>vragen</a:t>
            </a:r>
            <a:r>
              <a:rPr lang="en-US" sz="2000" dirty="0"/>
              <a:t> </a:t>
            </a:r>
            <a:r>
              <a:rPr lang="en-US" sz="2000" dirty="0" err="1"/>
              <a:t>aan</a:t>
            </a:r>
            <a:r>
              <a:rPr lang="en-US" sz="2000" dirty="0"/>
              <a:t> je </a:t>
            </a:r>
            <a:r>
              <a:rPr lang="en-US" sz="2000" dirty="0" err="1"/>
              <a:t>groepsgenoten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r>
              <a:rPr lang="en-US" sz="2000" dirty="0"/>
              <a:t>Tot slot </a:t>
            </a:r>
            <a:r>
              <a:rPr lang="en-US" sz="2000" dirty="0" err="1"/>
              <a:t>maak</a:t>
            </a:r>
            <a:r>
              <a:rPr lang="en-US" sz="2000" dirty="0"/>
              <a:t> je </a:t>
            </a:r>
            <a:r>
              <a:rPr lang="en-US" sz="2000" dirty="0" err="1"/>
              <a:t>een</a:t>
            </a:r>
            <a:r>
              <a:rPr lang="en-US" sz="2000" dirty="0"/>
              <a:t> </a:t>
            </a:r>
            <a:r>
              <a:rPr lang="en-US" sz="2000" dirty="0" err="1"/>
              <a:t>rolverdeling</a:t>
            </a:r>
            <a:r>
              <a:rPr lang="en-US" sz="2000" dirty="0"/>
              <a:t> </a:t>
            </a:r>
            <a:r>
              <a:rPr lang="en-US" sz="2000" dirty="0" err="1"/>
              <a:t>voor</a:t>
            </a:r>
            <a:r>
              <a:rPr lang="en-US" sz="2000" dirty="0"/>
              <a:t> de </a:t>
            </a:r>
            <a:r>
              <a:rPr lang="en-US" sz="2000" dirty="0" err="1"/>
              <a:t>komende</a:t>
            </a:r>
            <a:r>
              <a:rPr lang="en-US" sz="2000" dirty="0"/>
              <a:t> </a:t>
            </a:r>
            <a:r>
              <a:rPr lang="en-US" sz="2000" dirty="0" err="1"/>
              <a:t>periode</a:t>
            </a:r>
            <a:r>
              <a:rPr lang="en-US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24675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D2B266D-3625-4584-A5C3-7D3F672CF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D2A5D1-BA0D-47D3-B051-DA7743C46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219825"/>
          </a:xfrm>
          <a:custGeom>
            <a:avLst/>
            <a:gdLst>
              <a:gd name="connsiteX0" fmla="*/ 6789701 w 12192000"/>
              <a:gd name="connsiteY0" fmla="*/ 6151588 h 6219825"/>
              <a:gd name="connsiteX1" fmla="*/ 6788702 w 12192000"/>
              <a:gd name="connsiteY1" fmla="*/ 6151666 h 6219825"/>
              <a:gd name="connsiteX2" fmla="*/ 6788476 w 12192000"/>
              <a:gd name="connsiteY2" fmla="*/ 6152200 h 6219825"/>
              <a:gd name="connsiteX3" fmla="*/ 9834 w 12192000"/>
              <a:gd name="connsiteY3" fmla="*/ 0 h 6219825"/>
              <a:gd name="connsiteX4" fmla="*/ 12357 w 12192000"/>
              <a:gd name="connsiteY4" fmla="*/ 1 h 6219825"/>
              <a:gd name="connsiteX5" fmla="*/ 12192000 w 12192000"/>
              <a:gd name="connsiteY5" fmla="*/ 1 h 6219825"/>
              <a:gd name="connsiteX6" fmla="*/ 12192000 w 12192000"/>
              <a:gd name="connsiteY6" fmla="*/ 5105401 h 6219825"/>
              <a:gd name="connsiteX7" fmla="*/ 12191716 w 12192000"/>
              <a:gd name="connsiteY7" fmla="*/ 5105401 h 6219825"/>
              <a:gd name="connsiteX8" fmla="*/ 12192000 w 12192000"/>
              <a:gd name="connsiteY8" fmla="*/ 5256977 h 6219825"/>
              <a:gd name="connsiteX9" fmla="*/ 12061096 w 12192000"/>
              <a:gd name="connsiteY9" fmla="*/ 5296034 h 6219825"/>
              <a:gd name="connsiteX10" fmla="*/ 11676800 w 12192000"/>
              <a:gd name="connsiteY10" fmla="*/ 5399652 h 6219825"/>
              <a:gd name="connsiteX11" fmla="*/ 10425355 w 12192000"/>
              <a:gd name="connsiteY11" fmla="*/ 5683310 h 6219825"/>
              <a:gd name="connsiteX12" fmla="*/ 9424022 w 12192000"/>
              <a:gd name="connsiteY12" fmla="*/ 5858546 h 6219825"/>
              <a:gd name="connsiteX13" fmla="*/ 8458419 w 12192000"/>
              <a:gd name="connsiteY13" fmla="*/ 5992303 h 6219825"/>
              <a:gd name="connsiteX14" fmla="*/ 7715970 w 12192000"/>
              <a:gd name="connsiteY14" fmla="*/ 6072283 h 6219825"/>
              <a:gd name="connsiteX15" fmla="*/ 6951716 w 12192000"/>
              <a:gd name="connsiteY15" fmla="*/ 6138091 h 6219825"/>
              <a:gd name="connsiteX16" fmla="*/ 6936303 w 12192000"/>
              <a:gd name="connsiteY16" fmla="*/ 6140163 h 6219825"/>
              <a:gd name="connsiteX17" fmla="*/ 6790448 w 12192000"/>
              <a:gd name="connsiteY17" fmla="*/ 6151529 h 6219825"/>
              <a:gd name="connsiteX18" fmla="*/ 6799941 w 12192000"/>
              <a:gd name="connsiteY18" fmla="*/ 6153349 h 6219825"/>
              <a:gd name="connsiteX19" fmla="*/ 6835432 w 12192000"/>
              <a:gd name="connsiteY19" fmla="*/ 6151642 h 6219825"/>
              <a:gd name="connsiteX20" fmla="*/ 6884003 w 12192000"/>
              <a:gd name="connsiteY20" fmla="*/ 6148662 h 6219825"/>
              <a:gd name="connsiteX21" fmla="*/ 7578771 w 12192000"/>
              <a:gd name="connsiteY21" fmla="*/ 6116122 h 6219825"/>
              <a:gd name="connsiteX22" fmla="*/ 8623845 w 12192000"/>
              <a:gd name="connsiteY22" fmla="*/ 6029188 h 6219825"/>
              <a:gd name="connsiteX23" fmla="*/ 9479970 w 12192000"/>
              <a:gd name="connsiteY23" fmla="*/ 5925239 h 6219825"/>
              <a:gd name="connsiteX24" fmla="*/ 10629308 w 12192000"/>
              <a:gd name="connsiteY24" fmla="*/ 5731000 h 6219825"/>
              <a:gd name="connsiteX25" fmla="*/ 11998498 w 12192000"/>
              <a:gd name="connsiteY25" fmla="*/ 5404869 h 6219825"/>
              <a:gd name="connsiteX26" fmla="*/ 12192000 w 12192000"/>
              <a:gd name="connsiteY26" fmla="*/ 5347846 h 6219825"/>
              <a:gd name="connsiteX27" fmla="*/ 12192000 w 12192000"/>
              <a:gd name="connsiteY27" fmla="*/ 5402606 h 6219825"/>
              <a:gd name="connsiteX28" fmla="*/ 11829257 w 12192000"/>
              <a:gd name="connsiteY28" fmla="*/ 5507950 h 6219825"/>
              <a:gd name="connsiteX29" fmla="*/ 10939183 w 12192000"/>
              <a:gd name="connsiteY29" fmla="*/ 5722555 h 6219825"/>
              <a:gd name="connsiteX30" fmla="*/ 9985530 w 12192000"/>
              <a:gd name="connsiteY30" fmla="*/ 5902635 h 6219825"/>
              <a:gd name="connsiteX31" fmla="*/ 9186882 w 12192000"/>
              <a:gd name="connsiteY31" fmla="*/ 6018631 h 6219825"/>
              <a:gd name="connsiteX32" fmla="*/ 8578198 w 12192000"/>
              <a:gd name="connsiteY32" fmla="*/ 6088179 h 6219825"/>
              <a:gd name="connsiteX33" fmla="*/ 7864358 w 12192000"/>
              <a:gd name="connsiteY33" fmla="*/ 6149656 h 6219825"/>
              <a:gd name="connsiteX34" fmla="*/ 6935502 w 12192000"/>
              <a:gd name="connsiteY34" fmla="*/ 6201071 h 6219825"/>
              <a:gd name="connsiteX35" fmla="*/ 6477750 w 12192000"/>
              <a:gd name="connsiteY35" fmla="*/ 6214980 h 6219825"/>
              <a:gd name="connsiteX36" fmla="*/ 6362294 w 12192000"/>
              <a:gd name="connsiteY36" fmla="*/ 6219825 h 6219825"/>
              <a:gd name="connsiteX37" fmla="*/ 6057129 w 12192000"/>
              <a:gd name="connsiteY37" fmla="*/ 6219825 h 6219825"/>
              <a:gd name="connsiteX38" fmla="*/ 5977784 w 12192000"/>
              <a:gd name="connsiteY38" fmla="*/ 6215229 h 6219825"/>
              <a:gd name="connsiteX39" fmla="*/ 5265087 w 12192000"/>
              <a:gd name="connsiteY39" fmla="*/ 6178965 h 6219825"/>
              <a:gd name="connsiteX40" fmla="*/ 4346277 w 12192000"/>
              <a:gd name="connsiteY40" fmla="*/ 6116869 h 6219825"/>
              <a:gd name="connsiteX41" fmla="*/ 3373045 w 12192000"/>
              <a:gd name="connsiteY41" fmla="*/ 6018259 h 6219825"/>
              <a:gd name="connsiteX42" fmla="*/ 2362173 w 12192000"/>
              <a:gd name="connsiteY42" fmla="*/ 5899282 h 6219825"/>
              <a:gd name="connsiteX43" fmla="*/ 1233178 w 12192000"/>
              <a:gd name="connsiteY43" fmla="*/ 5726033 h 6219825"/>
              <a:gd name="connsiteX44" fmla="*/ 68500 w 12192000"/>
              <a:gd name="connsiteY44" fmla="*/ 5486226 h 6219825"/>
              <a:gd name="connsiteX45" fmla="*/ 0 w 12192000"/>
              <a:gd name="connsiteY45" fmla="*/ 5468863 h 6219825"/>
              <a:gd name="connsiteX46" fmla="*/ 0 w 12192000"/>
              <a:gd name="connsiteY46" fmla="*/ 5412351 h 6219825"/>
              <a:gd name="connsiteX47" fmla="*/ 72441 w 12192000"/>
              <a:gd name="connsiteY47" fmla="*/ 5431135 h 6219825"/>
              <a:gd name="connsiteX48" fmla="*/ 600716 w 12192000"/>
              <a:gd name="connsiteY48" fmla="*/ 5549555 h 6219825"/>
              <a:gd name="connsiteX49" fmla="*/ 1769512 w 12192000"/>
              <a:gd name="connsiteY49" fmla="*/ 5759811 h 6219825"/>
              <a:gd name="connsiteX50" fmla="*/ 2613554 w 12192000"/>
              <a:gd name="connsiteY50" fmla="*/ 5876802 h 6219825"/>
              <a:gd name="connsiteX51" fmla="*/ 2581134 w 12192000"/>
              <a:gd name="connsiteY51" fmla="*/ 5866867 h 6219825"/>
              <a:gd name="connsiteX52" fmla="*/ 1112635 w 12192000"/>
              <a:gd name="connsiteY52" fmla="*/ 5534031 h 6219825"/>
              <a:gd name="connsiteX53" fmla="*/ 420412 w 12192000"/>
              <a:gd name="connsiteY53" fmla="*/ 5334514 h 6219825"/>
              <a:gd name="connsiteX54" fmla="*/ 0 w 12192000"/>
              <a:gd name="connsiteY54" fmla="*/ 5195539 h 6219825"/>
              <a:gd name="connsiteX55" fmla="*/ 60 w 12192000"/>
              <a:gd name="connsiteY55" fmla="*/ 5105401 h 6219825"/>
              <a:gd name="connsiteX56" fmla="*/ 0 w 12192000"/>
              <a:gd name="connsiteY56" fmla="*/ 5105401 h 6219825"/>
              <a:gd name="connsiteX57" fmla="*/ 0 w 12192000"/>
              <a:gd name="connsiteY57" fmla="*/ 1 h 6219825"/>
              <a:gd name="connsiteX58" fmla="*/ 9834 w 12192000"/>
              <a:gd name="connsiteY58" fmla="*/ 1 h 6219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12192000" h="6219825">
                <a:moveTo>
                  <a:pt x="6789701" y="6151588"/>
                </a:moveTo>
                <a:lnTo>
                  <a:pt x="6788702" y="6151666"/>
                </a:lnTo>
                <a:cubicBezTo>
                  <a:pt x="6788627" y="6151844"/>
                  <a:pt x="6788551" y="6152022"/>
                  <a:pt x="6788476" y="6152200"/>
                </a:cubicBezTo>
                <a:close/>
                <a:moveTo>
                  <a:pt x="9834" y="0"/>
                </a:moveTo>
                <a:lnTo>
                  <a:pt x="12357" y="1"/>
                </a:lnTo>
                <a:lnTo>
                  <a:pt x="12192000" y="1"/>
                </a:lnTo>
                <a:lnTo>
                  <a:pt x="12192000" y="5105401"/>
                </a:lnTo>
                <a:lnTo>
                  <a:pt x="12191716" y="5105401"/>
                </a:lnTo>
                <a:lnTo>
                  <a:pt x="12192000" y="5256977"/>
                </a:lnTo>
                <a:lnTo>
                  <a:pt x="12061096" y="5296034"/>
                </a:lnTo>
                <a:cubicBezTo>
                  <a:pt x="11933500" y="5332263"/>
                  <a:pt x="11805390" y="5366806"/>
                  <a:pt x="11676800" y="5399652"/>
                </a:cubicBezTo>
                <a:cubicBezTo>
                  <a:pt x="11262789" y="5507204"/>
                  <a:pt x="10845343" y="5600846"/>
                  <a:pt x="10425355" y="5683310"/>
                </a:cubicBezTo>
                <a:cubicBezTo>
                  <a:pt x="10092810" y="5748549"/>
                  <a:pt x="9759033" y="5806970"/>
                  <a:pt x="9424022" y="5858546"/>
                </a:cubicBezTo>
                <a:cubicBezTo>
                  <a:pt x="9102997" y="5908224"/>
                  <a:pt x="8781133" y="5952809"/>
                  <a:pt x="8458419" y="5992303"/>
                </a:cubicBezTo>
                <a:cubicBezTo>
                  <a:pt x="8211360" y="6022481"/>
                  <a:pt x="7963792" y="6048065"/>
                  <a:pt x="7715970" y="6072283"/>
                </a:cubicBezTo>
                <a:lnTo>
                  <a:pt x="6951716" y="6138091"/>
                </a:lnTo>
                <a:lnTo>
                  <a:pt x="6936303" y="6140163"/>
                </a:lnTo>
                <a:lnTo>
                  <a:pt x="6790448" y="6151529"/>
                </a:lnTo>
                <a:lnTo>
                  <a:pt x="6799941" y="6153349"/>
                </a:lnTo>
                <a:cubicBezTo>
                  <a:pt x="6811623" y="6153816"/>
                  <a:pt x="6823734" y="6151642"/>
                  <a:pt x="6835432" y="6151642"/>
                </a:cubicBezTo>
                <a:cubicBezTo>
                  <a:pt x="6851580" y="6151642"/>
                  <a:pt x="6867729" y="6149034"/>
                  <a:pt x="6884003" y="6148662"/>
                </a:cubicBezTo>
                <a:cubicBezTo>
                  <a:pt x="7115805" y="6143198"/>
                  <a:pt x="7347351" y="6131026"/>
                  <a:pt x="7578771" y="6116122"/>
                </a:cubicBezTo>
                <a:cubicBezTo>
                  <a:pt x="7927552" y="6093644"/>
                  <a:pt x="8276080" y="6065453"/>
                  <a:pt x="8623845" y="6029188"/>
                </a:cubicBezTo>
                <a:cubicBezTo>
                  <a:pt x="8909939" y="5999878"/>
                  <a:pt x="9195310" y="5965228"/>
                  <a:pt x="9479970" y="5925239"/>
                </a:cubicBezTo>
                <a:cubicBezTo>
                  <a:pt x="9864901" y="5870842"/>
                  <a:pt x="10248014" y="5806101"/>
                  <a:pt x="10629308" y="5731000"/>
                </a:cubicBezTo>
                <a:cubicBezTo>
                  <a:pt x="11090114" y="5639842"/>
                  <a:pt x="11546975" y="5532291"/>
                  <a:pt x="11998498" y="5404869"/>
                </a:cubicBezTo>
                <a:lnTo>
                  <a:pt x="12192000" y="5347846"/>
                </a:lnTo>
                <a:lnTo>
                  <a:pt x="12192000" y="5402606"/>
                </a:lnTo>
                <a:lnTo>
                  <a:pt x="11829257" y="5507950"/>
                </a:lnTo>
                <a:cubicBezTo>
                  <a:pt x="11534769" y="5587680"/>
                  <a:pt x="11238120" y="5658596"/>
                  <a:pt x="10939183" y="5722555"/>
                </a:cubicBezTo>
                <a:cubicBezTo>
                  <a:pt x="10622824" y="5790365"/>
                  <a:pt x="10304941" y="5850387"/>
                  <a:pt x="9985530" y="5902635"/>
                </a:cubicBezTo>
                <a:cubicBezTo>
                  <a:pt x="9720036" y="5946102"/>
                  <a:pt x="9453814" y="5984764"/>
                  <a:pt x="9186882" y="6018631"/>
                </a:cubicBezTo>
                <a:cubicBezTo>
                  <a:pt x="8984197" y="6044216"/>
                  <a:pt x="8781514" y="6068309"/>
                  <a:pt x="8578198" y="6088179"/>
                </a:cubicBezTo>
                <a:lnTo>
                  <a:pt x="7864358" y="6149656"/>
                </a:lnTo>
                <a:cubicBezTo>
                  <a:pt x="7554994" y="6172009"/>
                  <a:pt x="7245502" y="6189895"/>
                  <a:pt x="6935502" y="6201071"/>
                </a:cubicBezTo>
                <a:lnTo>
                  <a:pt x="6477750" y="6214980"/>
                </a:lnTo>
                <a:cubicBezTo>
                  <a:pt x="6439195" y="6212895"/>
                  <a:pt x="6400529" y="6214521"/>
                  <a:pt x="6362294" y="6219825"/>
                </a:cubicBezTo>
                <a:lnTo>
                  <a:pt x="6057129" y="6219825"/>
                </a:lnTo>
                <a:lnTo>
                  <a:pt x="5977784" y="6215229"/>
                </a:lnTo>
                <a:lnTo>
                  <a:pt x="5265087" y="6178965"/>
                </a:lnTo>
                <a:cubicBezTo>
                  <a:pt x="4958267" y="6166544"/>
                  <a:pt x="4651826" y="6146055"/>
                  <a:pt x="4346277" y="6116869"/>
                </a:cubicBezTo>
                <a:lnTo>
                  <a:pt x="3373045" y="6018259"/>
                </a:lnTo>
                <a:cubicBezTo>
                  <a:pt x="3035412" y="5983982"/>
                  <a:pt x="2698456" y="5944327"/>
                  <a:pt x="2362173" y="5899282"/>
                </a:cubicBezTo>
                <a:cubicBezTo>
                  <a:pt x="1984692" y="5849108"/>
                  <a:pt x="1608364" y="5791358"/>
                  <a:pt x="1233178" y="5726033"/>
                </a:cubicBezTo>
                <a:cubicBezTo>
                  <a:pt x="842181" y="5657291"/>
                  <a:pt x="453758" y="5578770"/>
                  <a:pt x="68500" y="5486226"/>
                </a:cubicBezTo>
                <a:lnTo>
                  <a:pt x="0" y="5468863"/>
                </a:lnTo>
                <a:lnTo>
                  <a:pt x="0" y="5412351"/>
                </a:lnTo>
                <a:lnTo>
                  <a:pt x="72441" y="5431135"/>
                </a:lnTo>
                <a:cubicBezTo>
                  <a:pt x="247961" y="5473331"/>
                  <a:pt x="424164" y="5512608"/>
                  <a:pt x="600716" y="5549555"/>
                </a:cubicBezTo>
                <a:cubicBezTo>
                  <a:pt x="988279" y="5630403"/>
                  <a:pt x="1378133" y="5699330"/>
                  <a:pt x="1769512" y="5759811"/>
                </a:cubicBezTo>
                <a:cubicBezTo>
                  <a:pt x="2052426" y="5803406"/>
                  <a:pt x="2335725" y="5843519"/>
                  <a:pt x="2613554" y="5876802"/>
                </a:cubicBezTo>
                <a:cubicBezTo>
                  <a:pt x="2605544" y="5879410"/>
                  <a:pt x="2594611" y="5869350"/>
                  <a:pt x="2581134" y="5866867"/>
                </a:cubicBezTo>
                <a:cubicBezTo>
                  <a:pt x="2087178" y="5774877"/>
                  <a:pt x="1597684" y="5663937"/>
                  <a:pt x="1112635" y="5534031"/>
                </a:cubicBezTo>
                <a:cubicBezTo>
                  <a:pt x="880453" y="5471934"/>
                  <a:pt x="649713" y="5405428"/>
                  <a:pt x="420412" y="5334514"/>
                </a:cubicBezTo>
                <a:lnTo>
                  <a:pt x="0" y="5195539"/>
                </a:lnTo>
                <a:lnTo>
                  <a:pt x="60" y="5105401"/>
                </a:lnTo>
                <a:lnTo>
                  <a:pt x="0" y="5105401"/>
                </a:lnTo>
                <a:lnTo>
                  <a:pt x="0" y="1"/>
                </a:lnTo>
                <a:lnTo>
                  <a:pt x="9834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Tijdelijke aanduiding voor inhoud 4" descr="Afbeelding met tekst&#10;&#10;Automatisch gegenereerde beschrijving">
            <a:extLst>
              <a:ext uri="{FF2B5EF4-FFF2-40B4-BE49-F238E27FC236}">
                <a16:creationId xmlns:a16="http://schemas.microsoft.com/office/drawing/2014/main" id="{5CE52E95-6D79-4151-929A-1720EAB780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49713"/>
            <a:ext cx="11658600" cy="4310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027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14" name="Titel 1"/>
          <p:cNvSpPr>
            <a:spLocks noGrp="1"/>
          </p:cNvSpPr>
          <p:nvPr>
            <p:ph type="title"/>
          </p:nvPr>
        </p:nvSpPr>
        <p:spPr>
          <a:xfrm>
            <a:off x="416667" y="1198418"/>
            <a:ext cx="3200400" cy="4461163"/>
          </a:xfrm>
        </p:spPr>
        <p:txBody>
          <a:bodyPr>
            <a:normAutofit/>
          </a:bodyPr>
          <a:lstStyle/>
          <a:p>
            <a:r>
              <a:rPr lang="nl-NL" altLang="nl-NL" dirty="0">
                <a:solidFill>
                  <a:srgbClr val="FFFFFF"/>
                </a:solidFill>
              </a:rPr>
              <a:t>Politiek Links</a:t>
            </a:r>
          </a:p>
        </p:txBody>
      </p:sp>
      <p:sp>
        <p:nvSpPr>
          <p:cNvPr id="76" name="Arc 75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315" name="Tijdelijke aanduiding voor inhoud 2"/>
          <p:cNvSpPr>
            <a:spLocks noGrp="1"/>
          </p:cNvSpPr>
          <p:nvPr>
            <p:ph idx="1"/>
          </p:nvPr>
        </p:nvSpPr>
        <p:spPr>
          <a:xfrm>
            <a:off x="4455268" y="591344"/>
            <a:ext cx="6898531" cy="6266656"/>
          </a:xfrm>
        </p:spPr>
        <p:txBody>
          <a:bodyPr anchor="ctr">
            <a:normAutofit/>
          </a:bodyPr>
          <a:lstStyle/>
          <a:p>
            <a:endParaRPr lang="nl-NL" altLang="nl-NL" dirty="0"/>
          </a:p>
          <a:p>
            <a:r>
              <a:rPr lang="nl-NL" altLang="nl-NL" dirty="0"/>
              <a:t>Pleit voor een actieve overheid op sociaaleconomisch terrein. </a:t>
            </a:r>
          </a:p>
          <a:p>
            <a:r>
              <a:rPr lang="nl-NL" altLang="nl-NL" dirty="0"/>
              <a:t>Overheid grijpt actief in om de ongelijkheid tussen mensen te verminderen</a:t>
            </a:r>
          </a:p>
          <a:p>
            <a:r>
              <a:rPr lang="nl-NL" altLang="nl-NL" dirty="0"/>
              <a:t>Beschermt mensen in een kwetsbare positie. (Opkomen voor zwakkeren) </a:t>
            </a:r>
          </a:p>
          <a:p>
            <a:r>
              <a:rPr lang="nl-NL" altLang="nl-NL" dirty="0"/>
              <a:t>Wil kennis, inkomen en macht eerlijk verdelen </a:t>
            </a:r>
            <a:endParaRPr lang="en-US" altLang="nl-NL" dirty="0"/>
          </a:p>
          <a:p>
            <a:r>
              <a:rPr lang="en-US" altLang="nl-NL" dirty="0" err="1"/>
              <a:t>Ecologie</a:t>
            </a:r>
            <a:r>
              <a:rPr lang="en-US" altLang="nl-NL" dirty="0"/>
              <a:t> </a:t>
            </a:r>
            <a:r>
              <a:rPr lang="en-US" altLang="nl-NL" dirty="0" err="1"/>
              <a:t>voor</a:t>
            </a:r>
            <a:r>
              <a:rPr lang="en-US" altLang="nl-NL" dirty="0"/>
              <a:t> </a:t>
            </a:r>
            <a:r>
              <a:rPr lang="en-US" altLang="nl-NL" dirty="0" err="1"/>
              <a:t>economie</a:t>
            </a:r>
            <a:endParaRPr lang="en-US" altLang="nl-NL" dirty="0"/>
          </a:p>
          <a:p>
            <a:r>
              <a:rPr lang="nl-NL" altLang="nl-NL" dirty="0"/>
              <a:t>Waarden: gelijkwaardigheid en solidariteit</a:t>
            </a:r>
          </a:p>
          <a:p>
            <a:r>
              <a:rPr lang="nl-NL" altLang="nl-NL" dirty="0"/>
              <a:t>SP, GroenLinks, PvdA. </a:t>
            </a:r>
          </a:p>
          <a:p>
            <a:endParaRPr lang="nl-NL" altLang="nl-NL" dirty="0"/>
          </a:p>
          <a:p>
            <a:endParaRPr lang="nl-NL" altLang="nl-NL" dirty="0"/>
          </a:p>
          <a:p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1134995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8" name="Titel 1"/>
          <p:cNvSpPr>
            <a:spLocks noGrp="1"/>
          </p:cNvSpPr>
          <p:nvPr>
            <p:ph type="title"/>
          </p:nvPr>
        </p:nvSpPr>
        <p:spPr>
          <a:xfrm>
            <a:off x="343417" y="1198418"/>
            <a:ext cx="3480438" cy="4461163"/>
          </a:xfrm>
        </p:spPr>
        <p:txBody>
          <a:bodyPr>
            <a:normAutofit/>
          </a:bodyPr>
          <a:lstStyle/>
          <a:p>
            <a:r>
              <a:rPr lang="nl-NL" altLang="nl-NL">
                <a:solidFill>
                  <a:srgbClr val="FFFFFF"/>
                </a:solidFill>
              </a:rPr>
              <a:t>Politiek Rechts</a:t>
            </a:r>
          </a:p>
        </p:txBody>
      </p:sp>
      <p:sp>
        <p:nvSpPr>
          <p:cNvPr id="76" name="Arc 75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339" name="Tijdelijke aanduiding voor inhoud 2"/>
          <p:cNvSpPr>
            <a:spLocks noGrp="1"/>
          </p:cNvSpPr>
          <p:nvPr>
            <p:ph idx="1"/>
          </p:nvPr>
        </p:nvSpPr>
        <p:spPr>
          <a:xfrm>
            <a:off x="4576144" y="1003865"/>
            <a:ext cx="7206984" cy="5990222"/>
          </a:xfrm>
        </p:spPr>
        <p:txBody>
          <a:bodyPr anchor="ctr">
            <a:normAutofit/>
          </a:bodyPr>
          <a:lstStyle/>
          <a:p>
            <a:endParaRPr lang="nl-NL" altLang="nl-NL" sz="2600" dirty="0"/>
          </a:p>
          <a:p>
            <a:r>
              <a:rPr lang="nl-NL" altLang="nl-NL" sz="2600" dirty="0"/>
              <a:t>Pleit voor een passieve(re) overheid op sociaaleconomisch terrein.</a:t>
            </a:r>
          </a:p>
          <a:p>
            <a:r>
              <a:rPr lang="nl-NL" altLang="nl-NL" sz="2600" dirty="0"/>
              <a:t>Ongelijkheid tussen mensen is nuttig.</a:t>
            </a:r>
          </a:p>
          <a:p>
            <a:r>
              <a:rPr lang="nl-NL" altLang="nl-NL" sz="2600" dirty="0"/>
              <a:t>Je bent zelf verantwoordelijk voor een beter bestaan. </a:t>
            </a:r>
          </a:p>
          <a:p>
            <a:r>
              <a:rPr lang="nl-NL" altLang="nl-NL" sz="2600" dirty="0"/>
              <a:t>De overheid bemoeit zich enkel actief op het gebied van ordehandhaving.</a:t>
            </a:r>
          </a:p>
          <a:p>
            <a:r>
              <a:rPr lang="en-US" altLang="nl-NL" sz="2600" dirty="0" err="1"/>
              <a:t>Economie</a:t>
            </a:r>
            <a:r>
              <a:rPr lang="en-US" altLang="nl-NL" sz="2600" dirty="0"/>
              <a:t> </a:t>
            </a:r>
            <a:r>
              <a:rPr lang="en-US" altLang="nl-NL" sz="2600" dirty="0" err="1"/>
              <a:t>voor</a:t>
            </a:r>
            <a:r>
              <a:rPr lang="en-US" altLang="nl-NL" sz="2600" dirty="0"/>
              <a:t> </a:t>
            </a:r>
            <a:r>
              <a:rPr lang="en-US" altLang="nl-NL" sz="2600" dirty="0" err="1"/>
              <a:t>ecologie</a:t>
            </a:r>
            <a:r>
              <a:rPr lang="en-US" altLang="nl-NL" sz="2600" dirty="0"/>
              <a:t>.</a:t>
            </a:r>
          </a:p>
          <a:p>
            <a:r>
              <a:rPr lang="en-US" altLang="nl-NL" sz="2600" dirty="0" err="1"/>
              <a:t>Waarden</a:t>
            </a:r>
            <a:r>
              <a:rPr lang="en-US" altLang="nl-NL" sz="2600" dirty="0"/>
              <a:t>: </a:t>
            </a:r>
            <a:r>
              <a:rPr lang="en-US" altLang="nl-NL" sz="2600" dirty="0" err="1"/>
              <a:t>persoonlijke</a:t>
            </a:r>
            <a:r>
              <a:rPr lang="en-US" altLang="nl-NL" sz="2600" dirty="0"/>
              <a:t> </a:t>
            </a:r>
            <a:r>
              <a:rPr lang="en-US" altLang="nl-NL" sz="2600" dirty="0" err="1"/>
              <a:t>vrijheid</a:t>
            </a:r>
            <a:r>
              <a:rPr lang="en-US" altLang="nl-NL" sz="2600" dirty="0"/>
              <a:t>, </a:t>
            </a:r>
            <a:r>
              <a:rPr lang="en-US" altLang="nl-NL" sz="2600" dirty="0" err="1"/>
              <a:t>economische</a:t>
            </a:r>
            <a:r>
              <a:rPr lang="en-US" altLang="nl-NL" sz="2600" dirty="0"/>
              <a:t> </a:t>
            </a:r>
            <a:r>
              <a:rPr lang="en-US" altLang="nl-NL" sz="2600" dirty="0" err="1"/>
              <a:t>vrijheid</a:t>
            </a:r>
            <a:r>
              <a:rPr lang="en-US" altLang="nl-NL" sz="2600" dirty="0"/>
              <a:t> </a:t>
            </a:r>
            <a:r>
              <a:rPr lang="en-US" altLang="nl-NL" sz="2600" dirty="0" err="1"/>
              <a:t>en</a:t>
            </a:r>
            <a:r>
              <a:rPr lang="en-US" altLang="nl-NL" sz="2600" dirty="0"/>
              <a:t> eigen </a:t>
            </a:r>
            <a:r>
              <a:rPr lang="en-US" altLang="nl-NL" sz="2600" dirty="0" err="1"/>
              <a:t>verantwoordelijkheid</a:t>
            </a:r>
            <a:r>
              <a:rPr lang="en-US" altLang="nl-NL" sz="2600" dirty="0"/>
              <a:t>. </a:t>
            </a:r>
          </a:p>
          <a:p>
            <a:r>
              <a:rPr lang="nl-NL" altLang="nl-NL" sz="2600" dirty="0"/>
              <a:t>VVD.</a:t>
            </a:r>
          </a:p>
          <a:p>
            <a:r>
              <a:rPr lang="nl-NL" altLang="nl-NL" sz="2600" dirty="0"/>
              <a:t>JA21, </a:t>
            </a:r>
            <a:r>
              <a:rPr lang="nl-NL" altLang="nl-NL" sz="2600" dirty="0" err="1"/>
              <a:t>FvD</a:t>
            </a:r>
            <a:r>
              <a:rPr lang="nl-NL" altLang="nl-NL" sz="2600" dirty="0"/>
              <a:t>, PVV.</a:t>
            </a:r>
          </a:p>
          <a:p>
            <a:endParaRPr lang="nl-NL" altLang="nl-NL" sz="2600" dirty="0"/>
          </a:p>
          <a:p>
            <a:endParaRPr lang="nl-NL" altLang="nl-NL" sz="2600" dirty="0"/>
          </a:p>
          <a:p>
            <a:endParaRPr lang="nl-NL" altLang="nl-NL" sz="2600" dirty="0"/>
          </a:p>
          <a:p>
            <a:endParaRPr lang="nl-NL" altLang="nl-NL" sz="2600" dirty="0"/>
          </a:p>
        </p:txBody>
      </p:sp>
    </p:spTree>
    <p:extLst>
      <p:ext uri="{BB962C8B-B14F-4D97-AF65-F5344CB8AC3E}">
        <p14:creationId xmlns:p14="http://schemas.microsoft.com/office/powerpoint/2010/main" val="260025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B4F2E15-CEEE-4B5E-833F-93CD0B48B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1381"/>
            <a:ext cx="10512552" cy="406654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Links of </a:t>
            </a:r>
            <a:r>
              <a:rPr lang="en-US" sz="6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rechts</a:t>
            </a:r>
            <a:r>
              <a:rPr lang="en-US" sz="6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2171093-1A79-4C71-802E-F37A7D0AAF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4983276"/>
            <a:ext cx="10512552" cy="112668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Maak nu de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opdracht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links –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rechts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02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48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nl-NL" altLang="nl-NL" dirty="0"/>
              <a:t>Kritiek op de links-rechts indeling</a:t>
            </a:r>
          </a:p>
        </p:txBody>
      </p:sp>
      <p:sp>
        <p:nvSpPr>
          <p:cNvPr id="76" name="Arc 75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483" name="Tijdelijke aanduiding voor inhoud 2"/>
          <p:cNvSpPr>
            <a:spLocks noGrp="1"/>
          </p:cNvSpPr>
          <p:nvPr>
            <p:ph idx="1"/>
          </p:nvPr>
        </p:nvSpPr>
        <p:spPr>
          <a:xfrm>
            <a:off x="1344039" y="1591878"/>
            <a:ext cx="10515600" cy="4351338"/>
          </a:xfrm>
        </p:spPr>
        <p:txBody>
          <a:bodyPr>
            <a:normAutofit/>
          </a:bodyPr>
          <a:lstStyle/>
          <a:p>
            <a:endParaRPr lang="nl-NL" altLang="nl-NL" dirty="0"/>
          </a:p>
          <a:p>
            <a:pPr>
              <a:buFontTx/>
              <a:buNone/>
            </a:pPr>
            <a:r>
              <a:rPr lang="nl-NL" altLang="nl-NL" dirty="0"/>
              <a:t>1. Een eendimensionale versimpeling doet geen recht aan de complexiteit van allerlei politieke opvattingen.</a:t>
            </a:r>
          </a:p>
          <a:p>
            <a:pPr>
              <a:buFontTx/>
              <a:buNone/>
            </a:pPr>
            <a:endParaRPr lang="nl-NL" altLang="nl-NL" dirty="0"/>
          </a:p>
          <a:p>
            <a:pPr>
              <a:buFontTx/>
              <a:buNone/>
            </a:pPr>
            <a:r>
              <a:rPr lang="nl-NL" altLang="nl-NL" dirty="0"/>
              <a:t>2. Veel politieke partijen passen niet of slecht in het links- rechts schema.</a:t>
            </a:r>
          </a:p>
          <a:p>
            <a:pPr>
              <a:buFontTx/>
              <a:buNone/>
            </a:pPr>
            <a:endParaRPr lang="nl-NL" altLang="nl-NL" dirty="0"/>
          </a:p>
          <a:p>
            <a:pPr>
              <a:buFontTx/>
              <a:buNone/>
            </a:pPr>
            <a:r>
              <a:rPr lang="nl-NL" altLang="nl-NL" dirty="0"/>
              <a:t>3. Een partij is in meerdere mate het ene en in mindere mate het andere. (Bijvoorbeeld de PVV, de PVV is zowel rechts als links)</a:t>
            </a:r>
          </a:p>
        </p:txBody>
      </p:sp>
    </p:spTree>
    <p:extLst>
      <p:ext uri="{BB962C8B-B14F-4D97-AF65-F5344CB8AC3E}">
        <p14:creationId xmlns:p14="http://schemas.microsoft.com/office/powerpoint/2010/main" val="4012423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D60363B-AEC0-4300-9A49-6676893AB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Progressief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0C15CAD-9D75-4CA9-ADDF-09EC893BB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nl-NL" dirty="0"/>
              <a:t>Vooruitstrevend.</a:t>
            </a:r>
          </a:p>
          <a:p>
            <a:r>
              <a:rPr lang="nl-NL" dirty="0"/>
              <a:t>De maatschappij willen veranderen.</a:t>
            </a:r>
          </a:p>
          <a:p>
            <a:r>
              <a:rPr lang="nl-NL" dirty="0"/>
              <a:t>Veranderingen ten behoeve van meer persoonlijke vrijheid: invoering homohuwelijk, legalisering van abortus en euthanasie en voltooid-leven-wet.</a:t>
            </a:r>
          </a:p>
          <a:p>
            <a:r>
              <a:rPr lang="nl-NL" dirty="0"/>
              <a:t>Veranderingen in het algemeen: overgaan op groene energie. </a:t>
            </a:r>
          </a:p>
        </p:txBody>
      </p:sp>
    </p:spTree>
    <p:extLst>
      <p:ext uri="{BB962C8B-B14F-4D97-AF65-F5344CB8AC3E}">
        <p14:creationId xmlns:p14="http://schemas.microsoft.com/office/powerpoint/2010/main" val="2532164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D564BA0-1AB7-49A5-9DB1-BF0E47488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nl-NL" sz="4600" dirty="0"/>
              <a:t>Voorbeelden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0AF87A6D-2339-4C8C-9405-5E18DE6616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8452613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5458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AC0D1E4-5BDE-4207-AADE-B61C152D3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Conservatief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CD89A5A-448E-4A96-AED5-B52B377D9C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nl-NL" dirty="0"/>
              <a:t>Behoudend.</a:t>
            </a:r>
          </a:p>
          <a:p>
            <a:r>
              <a:rPr lang="nl-NL" dirty="0"/>
              <a:t>Benadrukken van wat al is bereikt.</a:t>
            </a:r>
          </a:p>
          <a:p>
            <a:r>
              <a:rPr lang="nl-NL" dirty="0"/>
              <a:t>Terughoudend om meer macht over te dragen aan de Europese Unie.</a:t>
            </a:r>
          </a:p>
          <a:p>
            <a:r>
              <a:rPr lang="nl-NL" dirty="0"/>
              <a:t>Terughoudend om ingrijpende milieumaatregelen te treffen.</a:t>
            </a:r>
          </a:p>
          <a:p>
            <a:r>
              <a:rPr lang="nl-NL" dirty="0"/>
              <a:t>Behoud van tradities.  </a:t>
            </a:r>
          </a:p>
        </p:txBody>
      </p:sp>
    </p:spTree>
    <p:extLst>
      <p:ext uri="{BB962C8B-B14F-4D97-AF65-F5344CB8AC3E}">
        <p14:creationId xmlns:p14="http://schemas.microsoft.com/office/powerpoint/2010/main" val="1493557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1227</TotalTime>
  <Words>439</Words>
  <Application>Microsoft Office PowerPoint</Application>
  <PresentationFormat>Breedbeeld</PresentationFormat>
  <Paragraphs>74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Kantoorthema</vt:lpstr>
      <vt:lpstr>20/80 Project: ‘Power &amp; Politics’</vt:lpstr>
      <vt:lpstr>PowerPoint-presentatie</vt:lpstr>
      <vt:lpstr>Politiek Links</vt:lpstr>
      <vt:lpstr>Politiek Rechts</vt:lpstr>
      <vt:lpstr>Links of rechts?</vt:lpstr>
      <vt:lpstr>Kritiek op de links-rechts indeling</vt:lpstr>
      <vt:lpstr>Progressief </vt:lpstr>
      <vt:lpstr>Voorbeelden</vt:lpstr>
      <vt:lpstr>Conservatief </vt:lpstr>
      <vt:lpstr>Voorbeelden </vt:lpstr>
      <vt:lpstr>Politiek spectrum </vt:lpstr>
      <vt:lpstr>Progressief of conservatief?</vt:lpstr>
      <vt:lpstr>Kennismaking en rolverdeling binnen de groep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20/80 Project: ‘Power &amp; Politics’</dc:title>
  <dc:creator>Yori Ysselmuiden</dc:creator>
  <cp:lastModifiedBy>Yori Ysselmuiden</cp:lastModifiedBy>
  <cp:revision>1</cp:revision>
  <dcterms:created xsi:type="dcterms:W3CDTF">2021-09-21T13:25:53Z</dcterms:created>
  <dcterms:modified xsi:type="dcterms:W3CDTF">2021-09-29T14:45:30Z</dcterms:modified>
</cp:coreProperties>
</file>